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45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46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37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20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28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7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36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45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77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2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84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46B3-6810-491D-B5B6-C21E72A1DB85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8AD65-B133-4E90-AB2F-1B55AAD179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94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4288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9248" y="-1766888"/>
            <a:ext cx="17767300" cy="1039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91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-1899592"/>
            <a:ext cx="16422038" cy="923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1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18864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84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9939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1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531440"/>
            <a:ext cx="1044116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7911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0</Words>
  <Application>Microsoft Office PowerPoint</Application>
  <PresentationFormat>Προβολή στην οθόνη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Server</dc:creator>
  <cp:lastModifiedBy>Server</cp:lastModifiedBy>
  <cp:revision>3</cp:revision>
  <dcterms:created xsi:type="dcterms:W3CDTF">2020-02-26T11:14:42Z</dcterms:created>
  <dcterms:modified xsi:type="dcterms:W3CDTF">2020-02-29T17:26:11Z</dcterms:modified>
</cp:coreProperties>
</file>