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62850"/>
  <p:notesSz cx="10693400" cy="75628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4" d="100"/>
          <a:sy n="124" d="100"/>
        </p:scale>
        <p:origin x="782" y="210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DE490-BF66-43E8-9068-BA0A7B9DF67E}" type="datetimeFigureOut">
              <a:rPr lang="el-GR" smtClean="0"/>
              <a:pPr/>
              <a:t>2/5/2022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732F6-A503-4A8E-AA54-611026D3306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3184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732F6-A503-4A8E-AA54-611026D3306B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8671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rgbClr val="0055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88714"/>
            <a:ext cx="924128" cy="608302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4624" y="1698326"/>
            <a:ext cx="417366" cy="53809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rgbClr val="0055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rgbClr val="0055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70356"/>
            <a:ext cx="5151120" cy="6489700"/>
          </a:xfrm>
          <a:custGeom>
            <a:avLst/>
            <a:gdLst/>
            <a:ahLst/>
            <a:cxnLst/>
            <a:rect l="l" t="t" r="r" b="b"/>
            <a:pathLst>
              <a:path w="5151120" h="6489700">
                <a:moveTo>
                  <a:pt x="1364896" y="1524000"/>
                </a:moveTo>
                <a:lnTo>
                  <a:pt x="577644" y="1524000"/>
                </a:lnTo>
                <a:lnTo>
                  <a:pt x="529544" y="1536700"/>
                </a:lnTo>
                <a:lnTo>
                  <a:pt x="482367" y="1562100"/>
                </a:lnTo>
                <a:lnTo>
                  <a:pt x="436151" y="1587500"/>
                </a:lnTo>
                <a:lnTo>
                  <a:pt x="390931" y="1612900"/>
                </a:lnTo>
                <a:lnTo>
                  <a:pt x="346747" y="1638300"/>
                </a:lnTo>
                <a:lnTo>
                  <a:pt x="303634" y="1663700"/>
                </a:lnTo>
                <a:lnTo>
                  <a:pt x="261631" y="1689100"/>
                </a:lnTo>
                <a:lnTo>
                  <a:pt x="220774" y="1727200"/>
                </a:lnTo>
                <a:lnTo>
                  <a:pt x="186063" y="1752600"/>
                </a:lnTo>
                <a:lnTo>
                  <a:pt x="154489" y="1790700"/>
                </a:lnTo>
                <a:lnTo>
                  <a:pt x="126727" y="1816100"/>
                </a:lnTo>
                <a:lnTo>
                  <a:pt x="103450" y="1854200"/>
                </a:lnTo>
                <a:lnTo>
                  <a:pt x="85332" y="1905000"/>
                </a:lnTo>
                <a:lnTo>
                  <a:pt x="73047" y="1943100"/>
                </a:lnTo>
                <a:lnTo>
                  <a:pt x="64125" y="1993900"/>
                </a:lnTo>
                <a:lnTo>
                  <a:pt x="55075" y="2044700"/>
                </a:lnTo>
                <a:lnTo>
                  <a:pt x="45886" y="2095500"/>
                </a:lnTo>
                <a:lnTo>
                  <a:pt x="36546" y="2133600"/>
                </a:lnTo>
                <a:lnTo>
                  <a:pt x="27044" y="2184400"/>
                </a:lnTo>
                <a:lnTo>
                  <a:pt x="17367" y="2235200"/>
                </a:lnTo>
                <a:lnTo>
                  <a:pt x="7505" y="2273300"/>
                </a:lnTo>
                <a:lnTo>
                  <a:pt x="0" y="2311400"/>
                </a:lnTo>
                <a:lnTo>
                  <a:pt x="0" y="4470400"/>
                </a:lnTo>
                <a:lnTo>
                  <a:pt x="13865" y="4838700"/>
                </a:lnTo>
                <a:lnTo>
                  <a:pt x="31448" y="5308600"/>
                </a:lnTo>
                <a:lnTo>
                  <a:pt x="46857" y="5727700"/>
                </a:lnTo>
                <a:lnTo>
                  <a:pt x="58748" y="6045200"/>
                </a:lnTo>
                <a:lnTo>
                  <a:pt x="67370" y="6083300"/>
                </a:lnTo>
                <a:lnTo>
                  <a:pt x="77015" y="6108700"/>
                </a:lnTo>
                <a:lnTo>
                  <a:pt x="82314" y="6121400"/>
                </a:lnTo>
                <a:lnTo>
                  <a:pt x="79756" y="6134100"/>
                </a:lnTo>
                <a:lnTo>
                  <a:pt x="65834" y="6159500"/>
                </a:lnTo>
                <a:lnTo>
                  <a:pt x="63125" y="6159500"/>
                </a:lnTo>
                <a:lnTo>
                  <a:pt x="62022" y="6172200"/>
                </a:lnTo>
                <a:lnTo>
                  <a:pt x="62346" y="6172200"/>
                </a:lnTo>
                <a:lnTo>
                  <a:pt x="63916" y="6184900"/>
                </a:lnTo>
                <a:lnTo>
                  <a:pt x="71414" y="6210300"/>
                </a:lnTo>
                <a:lnTo>
                  <a:pt x="74817" y="6235700"/>
                </a:lnTo>
                <a:lnTo>
                  <a:pt x="75208" y="6261100"/>
                </a:lnTo>
                <a:lnTo>
                  <a:pt x="73670" y="6286500"/>
                </a:lnTo>
                <a:lnTo>
                  <a:pt x="71125" y="6337300"/>
                </a:lnTo>
                <a:lnTo>
                  <a:pt x="70257" y="6388100"/>
                </a:lnTo>
                <a:lnTo>
                  <a:pt x="70790" y="6438900"/>
                </a:lnTo>
                <a:lnTo>
                  <a:pt x="72451" y="6489700"/>
                </a:lnTo>
                <a:lnTo>
                  <a:pt x="1837289" y="6489700"/>
                </a:lnTo>
                <a:lnTo>
                  <a:pt x="1839746" y="6438900"/>
                </a:lnTo>
                <a:lnTo>
                  <a:pt x="1841746" y="6388100"/>
                </a:lnTo>
                <a:lnTo>
                  <a:pt x="1845822" y="6286500"/>
                </a:lnTo>
                <a:lnTo>
                  <a:pt x="1851987" y="6134100"/>
                </a:lnTo>
                <a:lnTo>
                  <a:pt x="1854016" y="6083300"/>
                </a:lnTo>
                <a:lnTo>
                  <a:pt x="1856017" y="6032500"/>
                </a:lnTo>
                <a:lnTo>
                  <a:pt x="1857980" y="5981700"/>
                </a:lnTo>
                <a:lnTo>
                  <a:pt x="1859895" y="5930900"/>
                </a:lnTo>
                <a:lnTo>
                  <a:pt x="1869221" y="5676900"/>
                </a:lnTo>
                <a:lnTo>
                  <a:pt x="1878371" y="5422900"/>
                </a:lnTo>
                <a:lnTo>
                  <a:pt x="1900068" y="4813300"/>
                </a:lnTo>
                <a:lnTo>
                  <a:pt x="1907397" y="4610100"/>
                </a:lnTo>
                <a:lnTo>
                  <a:pt x="1911120" y="4508500"/>
                </a:lnTo>
                <a:lnTo>
                  <a:pt x="1914927" y="4406900"/>
                </a:lnTo>
                <a:lnTo>
                  <a:pt x="1918799" y="4305300"/>
                </a:lnTo>
                <a:lnTo>
                  <a:pt x="1938517" y="3810000"/>
                </a:lnTo>
                <a:lnTo>
                  <a:pt x="1949964" y="3505200"/>
                </a:lnTo>
                <a:lnTo>
                  <a:pt x="1953707" y="3403600"/>
                </a:lnTo>
                <a:lnTo>
                  <a:pt x="1955544" y="3365500"/>
                </a:lnTo>
                <a:lnTo>
                  <a:pt x="1957350" y="3314700"/>
                </a:lnTo>
                <a:lnTo>
                  <a:pt x="1959120" y="3263900"/>
                </a:lnTo>
                <a:lnTo>
                  <a:pt x="1960848" y="3213100"/>
                </a:lnTo>
                <a:lnTo>
                  <a:pt x="1962528" y="3162300"/>
                </a:lnTo>
                <a:lnTo>
                  <a:pt x="1964928" y="3149600"/>
                </a:lnTo>
                <a:lnTo>
                  <a:pt x="1971375" y="3136900"/>
                </a:lnTo>
                <a:lnTo>
                  <a:pt x="1982854" y="3124200"/>
                </a:lnTo>
                <a:lnTo>
                  <a:pt x="2378924" y="3124200"/>
                </a:lnTo>
                <a:lnTo>
                  <a:pt x="2402100" y="3111500"/>
                </a:lnTo>
                <a:lnTo>
                  <a:pt x="2281022" y="3111500"/>
                </a:lnTo>
                <a:lnTo>
                  <a:pt x="2261157" y="3098800"/>
                </a:lnTo>
                <a:lnTo>
                  <a:pt x="2250629" y="3073400"/>
                </a:lnTo>
                <a:lnTo>
                  <a:pt x="2247541" y="3048000"/>
                </a:lnTo>
                <a:lnTo>
                  <a:pt x="2247471" y="2946400"/>
                </a:lnTo>
                <a:lnTo>
                  <a:pt x="2247541" y="2768600"/>
                </a:lnTo>
                <a:lnTo>
                  <a:pt x="2251510" y="2730500"/>
                </a:lnTo>
                <a:lnTo>
                  <a:pt x="2263654" y="2717800"/>
                </a:lnTo>
                <a:lnTo>
                  <a:pt x="2285071" y="2705100"/>
                </a:lnTo>
                <a:lnTo>
                  <a:pt x="205115" y="2705100"/>
                </a:lnTo>
                <a:lnTo>
                  <a:pt x="201951" y="2667000"/>
                </a:lnTo>
                <a:lnTo>
                  <a:pt x="215732" y="2616200"/>
                </a:lnTo>
                <a:lnTo>
                  <a:pt x="228552" y="2565400"/>
                </a:lnTo>
                <a:lnTo>
                  <a:pt x="241015" y="2514600"/>
                </a:lnTo>
                <a:lnTo>
                  <a:pt x="265611" y="2413000"/>
                </a:lnTo>
                <a:lnTo>
                  <a:pt x="278114" y="2374900"/>
                </a:lnTo>
                <a:lnTo>
                  <a:pt x="281169" y="2362200"/>
                </a:lnTo>
                <a:lnTo>
                  <a:pt x="284909" y="2349500"/>
                </a:lnTo>
                <a:lnTo>
                  <a:pt x="288944" y="2336800"/>
                </a:lnTo>
                <a:lnTo>
                  <a:pt x="1629820" y="2336800"/>
                </a:lnTo>
                <a:lnTo>
                  <a:pt x="1630550" y="2324100"/>
                </a:lnTo>
                <a:lnTo>
                  <a:pt x="1933675" y="2324100"/>
                </a:lnTo>
                <a:lnTo>
                  <a:pt x="1923618" y="2273300"/>
                </a:lnTo>
                <a:lnTo>
                  <a:pt x="1914065" y="2222500"/>
                </a:lnTo>
                <a:lnTo>
                  <a:pt x="1904785" y="2171700"/>
                </a:lnTo>
                <a:lnTo>
                  <a:pt x="1895552" y="2120900"/>
                </a:lnTo>
                <a:lnTo>
                  <a:pt x="1886136" y="2070100"/>
                </a:lnTo>
                <a:lnTo>
                  <a:pt x="1876309" y="2019300"/>
                </a:lnTo>
                <a:lnTo>
                  <a:pt x="1865843" y="1968500"/>
                </a:lnTo>
                <a:lnTo>
                  <a:pt x="1853655" y="1930400"/>
                </a:lnTo>
                <a:lnTo>
                  <a:pt x="1837976" y="1879600"/>
                </a:lnTo>
                <a:lnTo>
                  <a:pt x="1817808" y="1841500"/>
                </a:lnTo>
                <a:lnTo>
                  <a:pt x="1792154" y="1803400"/>
                </a:lnTo>
                <a:lnTo>
                  <a:pt x="1760014" y="1765300"/>
                </a:lnTo>
                <a:lnTo>
                  <a:pt x="1722535" y="1727200"/>
                </a:lnTo>
                <a:lnTo>
                  <a:pt x="1683474" y="1689100"/>
                </a:lnTo>
                <a:lnTo>
                  <a:pt x="1642945" y="1663700"/>
                </a:lnTo>
                <a:lnTo>
                  <a:pt x="1601063" y="1638300"/>
                </a:lnTo>
                <a:lnTo>
                  <a:pt x="1557945" y="1612900"/>
                </a:lnTo>
                <a:lnTo>
                  <a:pt x="1513706" y="1587500"/>
                </a:lnTo>
                <a:lnTo>
                  <a:pt x="1468462" y="1562100"/>
                </a:lnTo>
                <a:lnTo>
                  <a:pt x="1375420" y="1536700"/>
                </a:lnTo>
                <a:lnTo>
                  <a:pt x="1364896" y="1524000"/>
                </a:lnTo>
                <a:close/>
              </a:path>
              <a:path w="5151120" h="6489700">
                <a:moveTo>
                  <a:pt x="2744594" y="4724400"/>
                </a:moveTo>
                <a:lnTo>
                  <a:pt x="2750661" y="4749800"/>
                </a:lnTo>
                <a:lnTo>
                  <a:pt x="2751223" y="4787900"/>
                </a:lnTo>
                <a:lnTo>
                  <a:pt x="2749480" y="4813300"/>
                </a:lnTo>
                <a:lnTo>
                  <a:pt x="2748632" y="4851400"/>
                </a:lnTo>
                <a:lnTo>
                  <a:pt x="2750103" y="4902200"/>
                </a:lnTo>
                <a:lnTo>
                  <a:pt x="2751728" y="4953000"/>
                </a:lnTo>
                <a:lnTo>
                  <a:pt x="2753481" y="5003800"/>
                </a:lnTo>
                <a:lnTo>
                  <a:pt x="2755341" y="5054600"/>
                </a:lnTo>
                <a:lnTo>
                  <a:pt x="2757282" y="5105400"/>
                </a:lnTo>
                <a:lnTo>
                  <a:pt x="2759282" y="5168900"/>
                </a:lnTo>
                <a:lnTo>
                  <a:pt x="2765390" y="5321300"/>
                </a:lnTo>
                <a:lnTo>
                  <a:pt x="2767384" y="5372100"/>
                </a:lnTo>
                <a:lnTo>
                  <a:pt x="2769316" y="5422900"/>
                </a:lnTo>
                <a:lnTo>
                  <a:pt x="2771163" y="5473700"/>
                </a:lnTo>
                <a:lnTo>
                  <a:pt x="2774557" y="5575300"/>
                </a:lnTo>
                <a:lnTo>
                  <a:pt x="2776274" y="5626100"/>
                </a:lnTo>
                <a:lnTo>
                  <a:pt x="2778047" y="5676900"/>
                </a:lnTo>
                <a:lnTo>
                  <a:pt x="2779870" y="5727700"/>
                </a:lnTo>
                <a:lnTo>
                  <a:pt x="2781737" y="5778500"/>
                </a:lnTo>
                <a:lnTo>
                  <a:pt x="2783641" y="5829300"/>
                </a:lnTo>
                <a:lnTo>
                  <a:pt x="2785577" y="5880100"/>
                </a:lnTo>
                <a:lnTo>
                  <a:pt x="2789519" y="5981700"/>
                </a:lnTo>
                <a:lnTo>
                  <a:pt x="2799504" y="6223000"/>
                </a:lnTo>
                <a:lnTo>
                  <a:pt x="2803422" y="6324600"/>
                </a:lnTo>
                <a:lnTo>
                  <a:pt x="2805341" y="6375400"/>
                </a:lnTo>
                <a:lnTo>
                  <a:pt x="2807224" y="6426200"/>
                </a:lnTo>
                <a:lnTo>
                  <a:pt x="2809066" y="6477000"/>
                </a:lnTo>
                <a:lnTo>
                  <a:pt x="2809944" y="6489700"/>
                </a:lnTo>
                <a:lnTo>
                  <a:pt x="4571422" y="6489700"/>
                </a:lnTo>
                <a:lnTo>
                  <a:pt x="4575986" y="6375400"/>
                </a:lnTo>
                <a:lnTo>
                  <a:pt x="4583305" y="6172200"/>
                </a:lnTo>
                <a:lnTo>
                  <a:pt x="4598113" y="5778500"/>
                </a:lnTo>
                <a:lnTo>
                  <a:pt x="4603593" y="5626100"/>
                </a:lnTo>
                <a:lnTo>
                  <a:pt x="4605398" y="5575300"/>
                </a:lnTo>
                <a:lnTo>
                  <a:pt x="4606166" y="5562600"/>
                </a:lnTo>
                <a:lnTo>
                  <a:pt x="4605434" y="5537200"/>
                </a:lnTo>
                <a:lnTo>
                  <a:pt x="4600738" y="5524500"/>
                </a:lnTo>
                <a:lnTo>
                  <a:pt x="4589612" y="5511800"/>
                </a:lnTo>
                <a:lnTo>
                  <a:pt x="4585419" y="5499100"/>
                </a:lnTo>
                <a:lnTo>
                  <a:pt x="4584760" y="5499100"/>
                </a:lnTo>
                <a:lnTo>
                  <a:pt x="4587169" y="5486400"/>
                </a:lnTo>
                <a:lnTo>
                  <a:pt x="4592177" y="5486400"/>
                </a:lnTo>
                <a:lnTo>
                  <a:pt x="4602174" y="5473700"/>
                </a:lnTo>
                <a:lnTo>
                  <a:pt x="4606528" y="5461000"/>
                </a:lnTo>
                <a:lnTo>
                  <a:pt x="4607872" y="5448300"/>
                </a:lnTo>
                <a:lnTo>
                  <a:pt x="4608840" y="5435600"/>
                </a:lnTo>
                <a:lnTo>
                  <a:pt x="4612436" y="5397500"/>
                </a:lnTo>
                <a:lnTo>
                  <a:pt x="4613359" y="5346700"/>
                </a:lnTo>
                <a:lnTo>
                  <a:pt x="4613756" y="5295900"/>
                </a:lnTo>
                <a:lnTo>
                  <a:pt x="4615774" y="5245100"/>
                </a:lnTo>
                <a:lnTo>
                  <a:pt x="4619172" y="5194300"/>
                </a:lnTo>
                <a:lnTo>
                  <a:pt x="4622208" y="5143500"/>
                </a:lnTo>
                <a:lnTo>
                  <a:pt x="4624922" y="5092700"/>
                </a:lnTo>
                <a:lnTo>
                  <a:pt x="4627356" y="5041900"/>
                </a:lnTo>
                <a:lnTo>
                  <a:pt x="4629552" y="4991100"/>
                </a:lnTo>
                <a:lnTo>
                  <a:pt x="4631552" y="4940300"/>
                </a:lnTo>
                <a:lnTo>
                  <a:pt x="4633396" y="4889500"/>
                </a:lnTo>
                <a:lnTo>
                  <a:pt x="4635127" y="4838700"/>
                </a:lnTo>
                <a:lnTo>
                  <a:pt x="4636786" y="4787900"/>
                </a:lnTo>
                <a:lnTo>
                  <a:pt x="4637253" y="4775200"/>
                </a:lnTo>
                <a:lnTo>
                  <a:pt x="2793849" y="4775200"/>
                </a:lnTo>
                <a:lnTo>
                  <a:pt x="2789563" y="4762500"/>
                </a:lnTo>
                <a:lnTo>
                  <a:pt x="2785526" y="4762500"/>
                </a:lnTo>
                <a:lnTo>
                  <a:pt x="2777344" y="4749800"/>
                </a:lnTo>
                <a:lnTo>
                  <a:pt x="2769051" y="4737100"/>
                </a:lnTo>
                <a:lnTo>
                  <a:pt x="2758762" y="4737100"/>
                </a:lnTo>
                <a:lnTo>
                  <a:pt x="2744594" y="4724400"/>
                </a:lnTo>
                <a:close/>
              </a:path>
              <a:path w="5151120" h="6489700">
                <a:moveTo>
                  <a:pt x="4642195" y="4635500"/>
                </a:moveTo>
                <a:lnTo>
                  <a:pt x="2793057" y="4635500"/>
                </a:lnTo>
                <a:lnTo>
                  <a:pt x="2792322" y="4660900"/>
                </a:lnTo>
                <a:lnTo>
                  <a:pt x="2798696" y="4686300"/>
                </a:lnTo>
                <a:lnTo>
                  <a:pt x="2812327" y="4699000"/>
                </a:lnTo>
                <a:lnTo>
                  <a:pt x="2833367" y="4711700"/>
                </a:lnTo>
                <a:lnTo>
                  <a:pt x="2849472" y="4711700"/>
                </a:lnTo>
                <a:lnTo>
                  <a:pt x="2854936" y="4724400"/>
                </a:lnTo>
                <a:lnTo>
                  <a:pt x="2854195" y="4724400"/>
                </a:lnTo>
                <a:lnTo>
                  <a:pt x="2848575" y="4737100"/>
                </a:lnTo>
                <a:lnTo>
                  <a:pt x="2797876" y="4737100"/>
                </a:lnTo>
                <a:lnTo>
                  <a:pt x="2802544" y="4749800"/>
                </a:lnTo>
                <a:lnTo>
                  <a:pt x="2805751" y="4749800"/>
                </a:lnTo>
                <a:lnTo>
                  <a:pt x="2808159" y="4762500"/>
                </a:lnTo>
                <a:lnTo>
                  <a:pt x="2804106" y="4762500"/>
                </a:lnTo>
                <a:lnTo>
                  <a:pt x="2798619" y="4775200"/>
                </a:lnTo>
                <a:lnTo>
                  <a:pt x="4637253" y="4775200"/>
                </a:lnTo>
                <a:lnTo>
                  <a:pt x="4640055" y="4699000"/>
                </a:lnTo>
                <a:lnTo>
                  <a:pt x="4641748" y="4648200"/>
                </a:lnTo>
                <a:lnTo>
                  <a:pt x="4642195" y="4635500"/>
                </a:lnTo>
                <a:close/>
              </a:path>
              <a:path w="5151120" h="6489700">
                <a:moveTo>
                  <a:pt x="2832381" y="4724400"/>
                </a:moveTo>
                <a:lnTo>
                  <a:pt x="2790796" y="4724400"/>
                </a:lnTo>
                <a:lnTo>
                  <a:pt x="2793124" y="4737100"/>
                </a:lnTo>
                <a:lnTo>
                  <a:pt x="2840952" y="4737100"/>
                </a:lnTo>
                <a:lnTo>
                  <a:pt x="2832381" y="4724400"/>
                </a:lnTo>
                <a:close/>
              </a:path>
              <a:path w="5151120" h="6489700">
                <a:moveTo>
                  <a:pt x="2800772" y="4711700"/>
                </a:moveTo>
                <a:lnTo>
                  <a:pt x="2793400" y="4724400"/>
                </a:lnTo>
                <a:lnTo>
                  <a:pt x="2808535" y="4724400"/>
                </a:lnTo>
                <a:lnTo>
                  <a:pt x="2800772" y="4711700"/>
                </a:lnTo>
                <a:close/>
              </a:path>
              <a:path w="5151120" h="6489700">
                <a:moveTo>
                  <a:pt x="4716247" y="3111500"/>
                </a:moveTo>
                <a:lnTo>
                  <a:pt x="2658070" y="3111500"/>
                </a:lnTo>
                <a:lnTo>
                  <a:pt x="2673790" y="3124200"/>
                </a:lnTo>
                <a:lnTo>
                  <a:pt x="2682297" y="3136900"/>
                </a:lnTo>
                <a:lnTo>
                  <a:pt x="2685361" y="3162300"/>
                </a:lnTo>
                <a:lnTo>
                  <a:pt x="2688903" y="3263900"/>
                </a:lnTo>
                <a:lnTo>
                  <a:pt x="2692528" y="3365500"/>
                </a:lnTo>
                <a:lnTo>
                  <a:pt x="2696223" y="3467100"/>
                </a:lnTo>
                <a:lnTo>
                  <a:pt x="2699980" y="3568700"/>
                </a:lnTo>
                <a:lnTo>
                  <a:pt x="2705704" y="3721100"/>
                </a:lnTo>
                <a:lnTo>
                  <a:pt x="2723182" y="4178300"/>
                </a:lnTo>
                <a:lnTo>
                  <a:pt x="2725190" y="4229100"/>
                </a:lnTo>
                <a:lnTo>
                  <a:pt x="2727239" y="4279900"/>
                </a:lnTo>
                <a:lnTo>
                  <a:pt x="2731427" y="4381500"/>
                </a:lnTo>
                <a:lnTo>
                  <a:pt x="2739926" y="4584700"/>
                </a:lnTo>
                <a:lnTo>
                  <a:pt x="2742028" y="4635500"/>
                </a:lnTo>
                <a:lnTo>
                  <a:pt x="2743260" y="4648200"/>
                </a:lnTo>
                <a:lnTo>
                  <a:pt x="2746715" y="4673600"/>
                </a:lnTo>
                <a:lnTo>
                  <a:pt x="2754294" y="4686300"/>
                </a:lnTo>
                <a:lnTo>
                  <a:pt x="2767898" y="4686300"/>
                </a:lnTo>
                <a:lnTo>
                  <a:pt x="2774394" y="4673600"/>
                </a:lnTo>
                <a:lnTo>
                  <a:pt x="2775991" y="4660900"/>
                </a:lnTo>
                <a:lnTo>
                  <a:pt x="2779832" y="4648200"/>
                </a:lnTo>
                <a:lnTo>
                  <a:pt x="2793057" y="4635500"/>
                </a:lnTo>
                <a:lnTo>
                  <a:pt x="4642195" y="4635500"/>
                </a:lnTo>
                <a:lnTo>
                  <a:pt x="4643536" y="4597400"/>
                </a:lnTo>
                <a:lnTo>
                  <a:pt x="4645460" y="4546600"/>
                </a:lnTo>
                <a:lnTo>
                  <a:pt x="4647562" y="4495800"/>
                </a:lnTo>
                <a:lnTo>
                  <a:pt x="4649791" y="4445000"/>
                </a:lnTo>
                <a:lnTo>
                  <a:pt x="4651972" y="4394200"/>
                </a:lnTo>
                <a:lnTo>
                  <a:pt x="4654107" y="4330700"/>
                </a:lnTo>
                <a:lnTo>
                  <a:pt x="4656198" y="4279900"/>
                </a:lnTo>
                <a:lnTo>
                  <a:pt x="4658248" y="4229100"/>
                </a:lnTo>
                <a:lnTo>
                  <a:pt x="4660259" y="4178300"/>
                </a:lnTo>
                <a:lnTo>
                  <a:pt x="4662234" y="4127500"/>
                </a:lnTo>
                <a:lnTo>
                  <a:pt x="4664173" y="4076700"/>
                </a:lnTo>
                <a:lnTo>
                  <a:pt x="4666081" y="4025900"/>
                </a:lnTo>
                <a:lnTo>
                  <a:pt x="4667959" y="3975100"/>
                </a:lnTo>
                <a:lnTo>
                  <a:pt x="4669809" y="3924300"/>
                </a:lnTo>
                <a:lnTo>
                  <a:pt x="4673435" y="3822700"/>
                </a:lnTo>
                <a:lnTo>
                  <a:pt x="4676978" y="3721100"/>
                </a:lnTo>
                <a:lnTo>
                  <a:pt x="4682175" y="3556000"/>
                </a:lnTo>
                <a:lnTo>
                  <a:pt x="4695784" y="3149600"/>
                </a:lnTo>
                <a:lnTo>
                  <a:pt x="4698265" y="3124200"/>
                </a:lnTo>
                <a:lnTo>
                  <a:pt x="4704829" y="3124200"/>
                </a:lnTo>
                <a:lnTo>
                  <a:pt x="4716247" y="3111500"/>
                </a:lnTo>
                <a:close/>
              </a:path>
              <a:path w="5151120" h="6489700">
                <a:moveTo>
                  <a:pt x="2300417" y="2698968"/>
                </a:moveTo>
                <a:lnTo>
                  <a:pt x="2263654" y="2717800"/>
                </a:lnTo>
                <a:lnTo>
                  <a:pt x="2247541" y="2768600"/>
                </a:lnTo>
                <a:lnTo>
                  <a:pt x="2247471" y="2946400"/>
                </a:lnTo>
                <a:lnTo>
                  <a:pt x="2247541" y="3048000"/>
                </a:lnTo>
                <a:lnTo>
                  <a:pt x="2250629" y="3073400"/>
                </a:lnTo>
                <a:lnTo>
                  <a:pt x="2261157" y="3098800"/>
                </a:lnTo>
                <a:lnTo>
                  <a:pt x="2281022" y="3111500"/>
                </a:lnTo>
                <a:lnTo>
                  <a:pt x="2402100" y="3111500"/>
                </a:lnTo>
                <a:lnTo>
                  <a:pt x="2413523" y="3086100"/>
                </a:lnTo>
                <a:lnTo>
                  <a:pt x="2416693" y="3048000"/>
                </a:lnTo>
                <a:lnTo>
                  <a:pt x="2416693" y="2806700"/>
                </a:lnTo>
                <a:lnTo>
                  <a:pt x="2413851" y="2755900"/>
                </a:lnTo>
                <a:lnTo>
                  <a:pt x="2374998" y="2717800"/>
                </a:lnTo>
                <a:lnTo>
                  <a:pt x="2328237" y="2705100"/>
                </a:lnTo>
                <a:lnTo>
                  <a:pt x="2303051" y="2705100"/>
                </a:lnTo>
                <a:lnTo>
                  <a:pt x="2300417" y="2698968"/>
                </a:lnTo>
                <a:close/>
              </a:path>
              <a:path w="5151120" h="6489700">
                <a:moveTo>
                  <a:pt x="4257084" y="2438400"/>
                </a:moveTo>
                <a:lnTo>
                  <a:pt x="3141418" y="2438400"/>
                </a:lnTo>
                <a:lnTo>
                  <a:pt x="3144014" y="2489200"/>
                </a:lnTo>
                <a:lnTo>
                  <a:pt x="3146863" y="2540000"/>
                </a:lnTo>
                <a:lnTo>
                  <a:pt x="3149392" y="2578100"/>
                </a:lnTo>
                <a:lnTo>
                  <a:pt x="3151027" y="2628900"/>
                </a:lnTo>
                <a:lnTo>
                  <a:pt x="3151197" y="2679700"/>
                </a:lnTo>
                <a:lnTo>
                  <a:pt x="3145070" y="2692400"/>
                </a:lnTo>
                <a:lnTo>
                  <a:pt x="3130791" y="2705100"/>
                </a:lnTo>
                <a:lnTo>
                  <a:pt x="2328237" y="2705100"/>
                </a:lnTo>
                <a:lnTo>
                  <a:pt x="2374998" y="2717800"/>
                </a:lnTo>
                <a:lnTo>
                  <a:pt x="2401745" y="2730500"/>
                </a:lnTo>
                <a:lnTo>
                  <a:pt x="2413851" y="2755900"/>
                </a:lnTo>
                <a:lnTo>
                  <a:pt x="2416693" y="2806700"/>
                </a:lnTo>
                <a:lnTo>
                  <a:pt x="2416693" y="3048000"/>
                </a:lnTo>
                <a:lnTo>
                  <a:pt x="2413523" y="3086100"/>
                </a:lnTo>
                <a:lnTo>
                  <a:pt x="2402100" y="3111500"/>
                </a:lnTo>
                <a:lnTo>
                  <a:pt x="5117720" y="3111500"/>
                </a:lnTo>
                <a:lnTo>
                  <a:pt x="5136564" y="3098800"/>
                </a:lnTo>
                <a:lnTo>
                  <a:pt x="5146667" y="3086100"/>
                </a:lnTo>
                <a:lnTo>
                  <a:pt x="5149669" y="3048000"/>
                </a:lnTo>
                <a:lnTo>
                  <a:pt x="5149514" y="2997200"/>
                </a:lnTo>
                <a:lnTo>
                  <a:pt x="5149041" y="2946400"/>
                </a:lnTo>
                <a:lnTo>
                  <a:pt x="5148766" y="2882900"/>
                </a:lnTo>
                <a:lnTo>
                  <a:pt x="5149201" y="2832100"/>
                </a:lnTo>
                <a:lnTo>
                  <a:pt x="5150863" y="2781300"/>
                </a:lnTo>
                <a:lnTo>
                  <a:pt x="5147109" y="2743200"/>
                </a:lnTo>
                <a:lnTo>
                  <a:pt x="5131826" y="2705100"/>
                </a:lnTo>
                <a:lnTo>
                  <a:pt x="5105436" y="2692400"/>
                </a:lnTo>
                <a:lnTo>
                  <a:pt x="4247283" y="2692400"/>
                </a:lnTo>
                <a:lnTo>
                  <a:pt x="4246636" y="2679700"/>
                </a:lnTo>
                <a:lnTo>
                  <a:pt x="4257084" y="2438400"/>
                </a:lnTo>
                <a:close/>
              </a:path>
              <a:path w="5151120" h="6489700">
                <a:moveTo>
                  <a:pt x="1629820" y="2336800"/>
                </a:moveTo>
                <a:lnTo>
                  <a:pt x="298866" y="2336800"/>
                </a:lnTo>
                <a:lnTo>
                  <a:pt x="314970" y="2692400"/>
                </a:lnTo>
                <a:lnTo>
                  <a:pt x="314392" y="2692400"/>
                </a:lnTo>
                <a:lnTo>
                  <a:pt x="311407" y="2705100"/>
                </a:lnTo>
                <a:lnTo>
                  <a:pt x="1620739" y="2705100"/>
                </a:lnTo>
                <a:lnTo>
                  <a:pt x="1615294" y="2692400"/>
                </a:lnTo>
                <a:lnTo>
                  <a:pt x="1615424" y="2654300"/>
                </a:lnTo>
                <a:lnTo>
                  <a:pt x="1617394" y="2603500"/>
                </a:lnTo>
                <a:lnTo>
                  <a:pt x="1619481" y="2565400"/>
                </a:lnTo>
                <a:lnTo>
                  <a:pt x="1621655" y="2514600"/>
                </a:lnTo>
                <a:lnTo>
                  <a:pt x="1628361" y="2362200"/>
                </a:lnTo>
                <a:lnTo>
                  <a:pt x="1629820" y="2336800"/>
                </a:lnTo>
                <a:close/>
              </a:path>
              <a:path w="5151120" h="6489700">
                <a:moveTo>
                  <a:pt x="1933675" y="2324100"/>
                </a:moveTo>
                <a:lnTo>
                  <a:pt x="1630550" y="2324100"/>
                </a:lnTo>
                <a:lnTo>
                  <a:pt x="1643171" y="2336800"/>
                </a:lnTo>
                <a:lnTo>
                  <a:pt x="1651526" y="2349500"/>
                </a:lnTo>
                <a:lnTo>
                  <a:pt x="1656644" y="2374900"/>
                </a:lnTo>
                <a:lnTo>
                  <a:pt x="1659557" y="2387600"/>
                </a:lnTo>
                <a:lnTo>
                  <a:pt x="1667461" y="2438400"/>
                </a:lnTo>
                <a:lnTo>
                  <a:pt x="1678683" y="2489200"/>
                </a:lnTo>
                <a:lnTo>
                  <a:pt x="1691996" y="2540000"/>
                </a:lnTo>
                <a:lnTo>
                  <a:pt x="1706172" y="2590800"/>
                </a:lnTo>
                <a:lnTo>
                  <a:pt x="1719983" y="2628900"/>
                </a:lnTo>
                <a:lnTo>
                  <a:pt x="1731207" y="2679700"/>
                </a:lnTo>
                <a:lnTo>
                  <a:pt x="1729850" y="2705100"/>
                </a:lnTo>
                <a:lnTo>
                  <a:pt x="2030203" y="2705100"/>
                </a:lnTo>
                <a:lnTo>
                  <a:pt x="2025040" y="2692400"/>
                </a:lnTo>
                <a:lnTo>
                  <a:pt x="2021443" y="2692400"/>
                </a:lnTo>
                <a:lnTo>
                  <a:pt x="2009398" y="2628900"/>
                </a:lnTo>
                <a:lnTo>
                  <a:pt x="1996813" y="2578100"/>
                </a:lnTo>
                <a:lnTo>
                  <a:pt x="1983469" y="2527300"/>
                </a:lnTo>
                <a:lnTo>
                  <a:pt x="1969145" y="2476500"/>
                </a:lnTo>
                <a:lnTo>
                  <a:pt x="1956209" y="2425700"/>
                </a:lnTo>
                <a:lnTo>
                  <a:pt x="1944462" y="2374900"/>
                </a:lnTo>
                <a:lnTo>
                  <a:pt x="1933675" y="2324100"/>
                </a:lnTo>
                <a:close/>
              </a:path>
              <a:path w="5151120" h="6489700">
                <a:moveTo>
                  <a:pt x="2033457" y="1905000"/>
                </a:moveTo>
                <a:lnTo>
                  <a:pt x="2010210" y="1905000"/>
                </a:lnTo>
                <a:lnTo>
                  <a:pt x="1987849" y="1917700"/>
                </a:lnTo>
                <a:lnTo>
                  <a:pt x="1963137" y="1955800"/>
                </a:lnTo>
                <a:lnTo>
                  <a:pt x="1948175" y="1981200"/>
                </a:lnTo>
                <a:lnTo>
                  <a:pt x="1945469" y="2006600"/>
                </a:lnTo>
                <a:lnTo>
                  <a:pt x="1955226" y="2019300"/>
                </a:lnTo>
                <a:lnTo>
                  <a:pt x="1977654" y="2044700"/>
                </a:lnTo>
                <a:lnTo>
                  <a:pt x="2018543" y="2082800"/>
                </a:lnTo>
                <a:lnTo>
                  <a:pt x="2059345" y="2108200"/>
                </a:lnTo>
                <a:lnTo>
                  <a:pt x="2100564" y="2146300"/>
                </a:lnTo>
                <a:lnTo>
                  <a:pt x="2142703" y="2184400"/>
                </a:lnTo>
                <a:lnTo>
                  <a:pt x="2169054" y="2197100"/>
                </a:lnTo>
                <a:lnTo>
                  <a:pt x="2195563" y="2222500"/>
                </a:lnTo>
                <a:lnTo>
                  <a:pt x="2225563" y="2235200"/>
                </a:lnTo>
                <a:lnTo>
                  <a:pt x="2262388" y="2235200"/>
                </a:lnTo>
                <a:lnTo>
                  <a:pt x="2269044" y="2247900"/>
                </a:lnTo>
                <a:lnTo>
                  <a:pt x="2271725" y="2247900"/>
                </a:lnTo>
                <a:lnTo>
                  <a:pt x="2272107" y="2260600"/>
                </a:lnTo>
                <a:lnTo>
                  <a:pt x="2271862" y="2260600"/>
                </a:lnTo>
                <a:lnTo>
                  <a:pt x="2271777" y="2540000"/>
                </a:lnTo>
                <a:lnTo>
                  <a:pt x="2271894" y="2616200"/>
                </a:lnTo>
                <a:lnTo>
                  <a:pt x="2272103" y="2679700"/>
                </a:lnTo>
                <a:lnTo>
                  <a:pt x="2271043" y="2692400"/>
                </a:lnTo>
                <a:lnTo>
                  <a:pt x="2267053" y="2705100"/>
                </a:lnTo>
                <a:lnTo>
                  <a:pt x="2285071" y="2705100"/>
                </a:lnTo>
                <a:lnTo>
                  <a:pt x="2300417" y="2698968"/>
                </a:lnTo>
                <a:lnTo>
                  <a:pt x="2297596" y="2692400"/>
                </a:lnTo>
                <a:lnTo>
                  <a:pt x="2296068" y="2679700"/>
                </a:lnTo>
                <a:lnTo>
                  <a:pt x="2296381" y="2616200"/>
                </a:lnTo>
                <a:lnTo>
                  <a:pt x="2296473" y="2590800"/>
                </a:lnTo>
                <a:lnTo>
                  <a:pt x="2296574" y="2552700"/>
                </a:lnTo>
                <a:lnTo>
                  <a:pt x="2296491" y="2298700"/>
                </a:lnTo>
                <a:lnTo>
                  <a:pt x="2296373" y="2235200"/>
                </a:lnTo>
                <a:lnTo>
                  <a:pt x="2296620" y="2222500"/>
                </a:lnTo>
                <a:lnTo>
                  <a:pt x="2297873" y="2209800"/>
                </a:lnTo>
                <a:lnTo>
                  <a:pt x="2300900" y="2197100"/>
                </a:lnTo>
                <a:lnTo>
                  <a:pt x="2306469" y="2184400"/>
                </a:lnTo>
                <a:lnTo>
                  <a:pt x="2317087" y="2171700"/>
                </a:lnTo>
                <a:lnTo>
                  <a:pt x="2319069" y="2146300"/>
                </a:lnTo>
                <a:lnTo>
                  <a:pt x="2312300" y="2133600"/>
                </a:lnTo>
                <a:lnTo>
                  <a:pt x="2296665" y="2120900"/>
                </a:lnTo>
                <a:lnTo>
                  <a:pt x="2257356" y="2082800"/>
                </a:lnTo>
                <a:lnTo>
                  <a:pt x="2178864" y="2019300"/>
                </a:lnTo>
                <a:lnTo>
                  <a:pt x="2139600" y="1993900"/>
                </a:lnTo>
                <a:lnTo>
                  <a:pt x="2100267" y="1955800"/>
                </a:lnTo>
                <a:lnTo>
                  <a:pt x="2060826" y="1930400"/>
                </a:lnTo>
                <a:lnTo>
                  <a:pt x="2033457" y="1905000"/>
                </a:lnTo>
                <a:close/>
              </a:path>
              <a:path w="5151120" h="6489700">
                <a:moveTo>
                  <a:pt x="3113089" y="2692400"/>
                </a:moveTo>
                <a:lnTo>
                  <a:pt x="2316858" y="2692400"/>
                </a:lnTo>
                <a:lnTo>
                  <a:pt x="2300417" y="2698968"/>
                </a:lnTo>
                <a:lnTo>
                  <a:pt x="2303051" y="2705100"/>
                </a:lnTo>
                <a:lnTo>
                  <a:pt x="3130791" y="2705100"/>
                </a:lnTo>
                <a:lnTo>
                  <a:pt x="3113089" y="2692400"/>
                </a:lnTo>
                <a:close/>
              </a:path>
              <a:path w="5151120" h="6489700">
                <a:moveTo>
                  <a:pt x="2664498" y="1892300"/>
                </a:moveTo>
                <a:lnTo>
                  <a:pt x="2629357" y="1892300"/>
                </a:lnTo>
                <a:lnTo>
                  <a:pt x="2611650" y="1905000"/>
                </a:lnTo>
                <a:lnTo>
                  <a:pt x="2573098" y="1930400"/>
                </a:lnTo>
                <a:lnTo>
                  <a:pt x="2534602" y="1968500"/>
                </a:lnTo>
                <a:lnTo>
                  <a:pt x="2496172" y="1993900"/>
                </a:lnTo>
                <a:lnTo>
                  <a:pt x="2457821" y="2032000"/>
                </a:lnTo>
                <a:lnTo>
                  <a:pt x="2419560" y="2057400"/>
                </a:lnTo>
                <a:lnTo>
                  <a:pt x="2381399" y="2095500"/>
                </a:lnTo>
                <a:lnTo>
                  <a:pt x="2358148" y="2108200"/>
                </a:lnTo>
                <a:lnTo>
                  <a:pt x="2348081" y="2133600"/>
                </a:lnTo>
                <a:lnTo>
                  <a:pt x="2349406" y="2146300"/>
                </a:lnTo>
                <a:lnTo>
                  <a:pt x="2360330" y="2184400"/>
                </a:lnTo>
                <a:lnTo>
                  <a:pt x="2363623" y="2197100"/>
                </a:lnTo>
                <a:lnTo>
                  <a:pt x="2366028" y="2197100"/>
                </a:lnTo>
                <a:lnTo>
                  <a:pt x="2367558" y="2209800"/>
                </a:lnTo>
                <a:lnTo>
                  <a:pt x="2370210" y="2273300"/>
                </a:lnTo>
                <a:lnTo>
                  <a:pt x="2372156" y="2324100"/>
                </a:lnTo>
                <a:lnTo>
                  <a:pt x="2374060" y="2374900"/>
                </a:lnTo>
                <a:lnTo>
                  <a:pt x="2375914" y="2425700"/>
                </a:lnTo>
                <a:lnTo>
                  <a:pt x="2377713" y="2476500"/>
                </a:lnTo>
                <a:lnTo>
                  <a:pt x="2379447" y="2527300"/>
                </a:lnTo>
                <a:lnTo>
                  <a:pt x="2381110" y="2578100"/>
                </a:lnTo>
                <a:lnTo>
                  <a:pt x="2382695" y="2628900"/>
                </a:lnTo>
                <a:lnTo>
                  <a:pt x="2382579" y="2667000"/>
                </a:lnTo>
                <a:lnTo>
                  <a:pt x="2375499" y="2692400"/>
                </a:lnTo>
                <a:lnTo>
                  <a:pt x="2415302" y="2692400"/>
                </a:lnTo>
                <a:lnTo>
                  <a:pt x="2409342" y="2679700"/>
                </a:lnTo>
                <a:lnTo>
                  <a:pt x="2407561" y="2654300"/>
                </a:lnTo>
                <a:lnTo>
                  <a:pt x="2407083" y="2603500"/>
                </a:lnTo>
                <a:lnTo>
                  <a:pt x="2405803" y="2514600"/>
                </a:lnTo>
                <a:lnTo>
                  <a:pt x="2404796" y="2463800"/>
                </a:lnTo>
                <a:lnTo>
                  <a:pt x="2403406" y="2413000"/>
                </a:lnTo>
                <a:lnTo>
                  <a:pt x="2401532" y="2362200"/>
                </a:lnTo>
                <a:lnTo>
                  <a:pt x="2399069" y="2311400"/>
                </a:lnTo>
                <a:lnTo>
                  <a:pt x="2395915" y="2273300"/>
                </a:lnTo>
                <a:lnTo>
                  <a:pt x="2395957" y="2247900"/>
                </a:lnTo>
                <a:lnTo>
                  <a:pt x="2400719" y="2235200"/>
                </a:lnTo>
                <a:lnTo>
                  <a:pt x="2412210" y="2222500"/>
                </a:lnTo>
                <a:lnTo>
                  <a:pt x="2453611" y="2222500"/>
                </a:lnTo>
                <a:lnTo>
                  <a:pt x="2459822" y="2209800"/>
                </a:lnTo>
                <a:lnTo>
                  <a:pt x="2576644" y="2120900"/>
                </a:lnTo>
                <a:lnTo>
                  <a:pt x="2615560" y="2095500"/>
                </a:lnTo>
                <a:lnTo>
                  <a:pt x="2654423" y="2057400"/>
                </a:lnTo>
                <a:lnTo>
                  <a:pt x="2693210" y="2032000"/>
                </a:lnTo>
                <a:lnTo>
                  <a:pt x="2712541" y="2006600"/>
                </a:lnTo>
                <a:lnTo>
                  <a:pt x="2720638" y="1993900"/>
                </a:lnTo>
                <a:lnTo>
                  <a:pt x="2717863" y="1968500"/>
                </a:lnTo>
                <a:lnTo>
                  <a:pt x="2704576" y="1943100"/>
                </a:lnTo>
                <a:lnTo>
                  <a:pt x="2698974" y="1930400"/>
                </a:lnTo>
                <a:lnTo>
                  <a:pt x="2693118" y="1930400"/>
                </a:lnTo>
                <a:lnTo>
                  <a:pt x="2687085" y="1917700"/>
                </a:lnTo>
                <a:lnTo>
                  <a:pt x="2680954" y="1917700"/>
                </a:lnTo>
                <a:lnTo>
                  <a:pt x="2664498" y="1892300"/>
                </a:lnTo>
                <a:close/>
              </a:path>
              <a:path w="5151120" h="6489700">
                <a:moveTo>
                  <a:pt x="4034162" y="1625600"/>
                </a:moveTo>
                <a:lnTo>
                  <a:pt x="3372561" y="1625600"/>
                </a:lnTo>
                <a:lnTo>
                  <a:pt x="3364455" y="1638300"/>
                </a:lnTo>
                <a:lnTo>
                  <a:pt x="3314785" y="1651000"/>
                </a:lnTo>
                <a:lnTo>
                  <a:pt x="3266661" y="1676400"/>
                </a:lnTo>
                <a:lnTo>
                  <a:pt x="3220062" y="1714500"/>
                </a:lnTo>
                <a:lnTo>
                  <a:pt x="3174965" y="1739900"/>
                </a:lnTo>
                <a:lnTo>
                  <a:pt x="3131347" y="1778000"/>
                </a:lnTo>
                <a:lnTo>
                  <a:pt x="3095458" y="1803400"/>
                </a:lnTo>
                <a:lnTo>
                  <a:pt x="3061928" y="1841500"/>
                </a:lnTo>
                <a:lnTo>
                  <a:pt x="3031416" y="1879600"/>
                </a:lnTo>
                <a:lnTo>
                  <a:pt x="3004585" y="1917700"/>
                </a:lnTo>
                <a:lnTo>
                  <a:pt x="2982093" y="1955800"/>
                </a:lnTo>
                <a:lnTo>
                  <a:pt x="2964602" y="1993900"/>
                </a:lnTo>
                <a:lnTo>
                  <a:pt x="2952772" y="2044700"/>
                </a:lnTo>
                <a:lnTo>
                  <a:pt x="2943430" y="2095500"/>
                </a:lnTo>
                <a:lnTo>
                  <a:pt x="2934300" y="2159000"/>
                </a:lnTo>
                <a:lnTo>
                  <a:pt x="2925351" y="2209800"/>
                </a:lnTo>
                <a:lnTo>
                  <a:pt x="2916552" y="2260600"/>
                </a:lnTo>
                <a:lnTo>
                  <a:pt x="2908289" y="2311400"/>
                </a:lnTo>
                <a:lnTo>
                  <a:pt x="2899797" y="2362200"/>
                </a:lnTo>
                <a:lnTo>
                  <a:pt x="2891051" y="2413000"/>
                </a:lnTo>
                <a:lnTo>
                  <a:pt x="2882022" y="2463800"/>
                </a:lnTo>
                <a:lnTo>
                  <a:pt x="2872685" y="2514600"/>
                </a:lnTo>
                <a:lnTo>
                  <a:pt x="2863011" y="2565400"/>
                </a:lnTo>
                <a:lnTo>
                  <a:pt x="2852975" y="2616200"/>
                </a:lnTo>
                <a:lnTo>
                  <a:pt x="2842549" y="2667000"/>
                </a:lnTo>
                <a:lnTo>
                  <a:pt x="2830403" y="2692400"/>
                </a:lnTo>
                <a:lnTo>
                  <a:pt x="3081212" y="2692400"/>
                </a:lnTo>
                <a:lnTo>
                  <a:pt x="3081217" y="2679700"/>
                </a:lnTo>
                <a:lnTo>
                  <a:pt x="3083176" y="2667000"/>
                </a:lnTo>
                <a:lnTo>
                  <a:pt x="3093306" y="2628900"/>
                </a:lnTo>
                <a:lnTo>
                  <a:pt x="3103334" y="2578100"/>
                </a:lnTo>
                <a:lnTo>
                  <a:pt x="3123262" y="2489200"/>
                </a:lnTo>
                <a:lnTo>
                  <a:pt x="3133252" y="2438400"/>
                </a:lnTo>
                <a:lnTo>
                  <a:pt x="4257084" y="2438400"/>
                </a:lnTo>
                <a:lnTo>
                  <a:pt x="4257634" y="2425700"/>
                </a:lnTo>
                <a:lnTo>
                  <a:pt x="4511266" y="2425700"/>
                </a:lnTo>
                <a:lnTo>
                  <a:pt x="4507004" y="2400300"/>
                </a:lnTo>
                <a:lnTo>
                  <a:pt x="4498554" y="2349500"/>
                </a:lnTo>
                <a:lnTo>
                  <a:pt x="4490185" y="2298700"/>
                </a:lnTo>
                <a:lnTo>
                  <a:pt x="4481905" y="2247900"/>
                </a:lnTo>
                <a:lnTo>
                  <a:pt x="4473721" y="2197100"/>
                </a:lnTo>
                <a:lnTo>
                  <a:pt x="4465640" y="2146300"/>
                </a:lnTo>
                <a:lnTo>
                  <a:pt x="4457671" y="2095500"/>
                </a:lnTo>
                <a:lnTo>
                  <a:pt x="4448233" y="2044700"/>
                </a:lnTo>
                <a:lnTo>
                  <a:pt x="4435595" y="1993900"/>
                </a:lnTo>
                <a:lnTo>
                  <a:pt x="4418292" y="1955800"/>
                </a:lnTo>
                <a:lnTo>
                  <a:pt x="4394855" y="1905000"/>
                </a:lnTo>
                <a:lnTo>
                  <a:pt x="4363818" y="1866900"/>
                </a:lnTo>
                <a:lnTo>
                  <a:pt x="4329370" y="1828800"/>
                </a:lnTo>
                <a:lnTo>
                  <a:pt x="4293172" y="1790700"/>
                </a:lnTo>
                <a:lnTo>
                  <a:pt x="4255307" y="1752600"/>
                </a:lnTo>
                <a:lnTo>
                  <a:pt x="4215854" y="1727200"/>
                </a:lnTo>
                <a:lnTo>
                  <a:pt x="4174895" y="1701800"/>
                </a:lnTo>
                <a:lnTo>
                  <a:pt x="4132511" y="1676400"/>
                </a:lnTo>
                <a:lnTo>
                  <a:pt x="4088783" y="1651000"/>
                </a:lnTo>
                <a:lnTo>
                  <a:pt x="4043791" y="1638300"/>
                </a:lnTo>
                <a:lnTo>
                  <a:pt x="4034162" y="1625600"/>
                </a:lnTo>
                <a:close/>
              </a:path>
              <a:path w="5151120" h="6489700">
                <a:moveTo>
                  <a:pt x="4563365" y="2679700"/>
                </a:moveTo>
                <a:lnTo>
                  <a:pt x="4319379" y="2679700"/>
                </a:lnTo>
                <a:lnTo>
                  <a:pt x="4313082" y="2692400"/>
                </a:lnTo>
                <a:lnTo>
                  <a:pt x="4568665" y="2692400"/>
                </a:lnTo>
                <a:lnTo>
                  <a:pt x="4563365" y="2679700"/>
                </a:lnTo>
                <a:close/>
              </a:path>
              <a:path w="5151120" h="6489700">
                <a:moveTo>
                  <a:pt x="4768909" y="1892300"/>
                </a:moveTo>
                <a:lnTo>
                  <a:pt x="4745763" y="1892300"/>
                </a:lnTo>
                <a:lnTo>
                  <a:pt x="4723625" y="1905000"/>
                </a:lnTo>
                <a:lnTo>
                  <a:pt x="4700216" y="1930400"/>
                </a:lnTo>
                <a:lnTo>
                  <a:pt x="4682838" y="1968500"/>
                </a:lnTo>
                <a:lnTo>
                  <a:pt x="4678531" y="1981200"/>
                </a:lnTo>
                <a:lnTo>
                  <a:pt x="4687339" y="2006600"/>
                </a:lnTo>
                <a:lnTo>
                  <a:pt x="4709309" y="2032000"/>
                </a:lnTo>
                <a:lnTo>
                  <a:pt x="4748306" y="2057400"/>
                </a:lnTo>
                <a:lnTo>
                  <a:pt x="4826003" y="2120900"/>
                </a:lnTo>
                <a:lnTo>
                  <a:pt x="4865004" y="2159000"/>
                </a:lnTo>
                <a:lnTo>
                  <a:pt x="4904305" y="2184400"/>
                </a:lnTo>
                <a:lnTo>
                  <a:pt x="4922729" y="2197100"/>
                </a:lnTo>
                <a:lnTo>
                  <a:pt x="4941930" y="2222500"/>
                </a:lnTo>
                <a:lnTo>
                  <a:pt x="4999783" y="2222500"/>
                </a:lnTo>
                <a:lnTo>
                  <a:pt x="5004265" y="2235200"/>
                </a:lnTo>
                <a:lnTo>
                  <a:pt x="5005439" y="2247900"/>
                </a:lnTo>
                <a:lnTo>
                  <a:pt x="5005554" y="2578100"/>
                </a:lnTo>
                <a:lnTo>
                  <a:pt x="5005676" y="2667000"/>
                </a:lnTo>
                <a:lnTo>
                  <a:pt x="5004699" y="2679700"/>
                </a:lnTo>
                <a:lnTo>
                  <a:pt x="5001133" y="2692400"/>
                </a:lnTo>
                <a:lnTo>
                  <a:pt x="5041535" y="2692400"/>
                </a:lnTo>
                <a:lnTo>
                  <a:pt x="5035885" y="2679700"/>
                </a:lnTo>
                <a:lnTo>
                  <a:pt x="5034328" y="2667000"/>
                </a:lnTo>
                <a:lnTo>
                  <a:pt x="5034680" y="2616200"/>
                </a:lnTo>
                <a:lnTo>
                  <a:pt x="5034894" y="2565400"/>
                </a:lnTo>
                <a:lnTo>
                  <a:pt x="5035016" y="2476500"/>
                </a:lnTo>
                <a:lnTo>
                  <a:pt x="5035037" y="2197100"/>
                </a:lnTo>
                <a:lnTo>
                  <a:pt x="5035718" y="2197100"/>
                </a:lnTo>
                <a:lnTo>
                  <a:pt x="5037761" y="2184400"/>
                </a:lnTo>
                <a:lnTo>
                  <a:pt x="5041910" y="2171700"/>
                </a:lnTo>
                <a:lnTo>
                  <a:pt x="5051003" y="2146300"/>
                </a:lnTo>
                <a:lnTo>
                  <a:pt x="5051084" y="2133600"/>
                </a:lnTo>
                <a:lnTo>
                  <a:pt x="5042476" y="2108200"/>
                </a:lnTo>
                <a:lnTo>
                  <a:pt x="5025501" y="2095500"/>
                </a:lnTo>
                <a:lnTo>
                  <a:pt x="4987015" y="2070100"/>
                </a:lnTo>
                <a:lnTo>
                  <a:pt x="4948631" y="2032000"/>
                </a:lnTo>
                <a:lnTo>
                  <a:pt x="4910311" y="2006600"/>
                </a:lnTo>
                <a:lnTo>
                  <a:pt x="4833704" y="1943100"/>
                </a:lnTo>
                <a:lnTo>
                  <a:pt x="4795339" y="1917700"/>
                </a:lnTo>
                <a:lnTo>
                  <a:pt x="4768909" y="1892300"/>
                </a:lnTo>
                <a:close/>
              </a:path>
              <a:path w="5151120" h="6489700">
                <a:moveTo>
                  <a:pt x="4511266" y="2425700"/>
                </a:moveTo>
                <a:lnTo>
                  <a:pt x="4257634" y="2425700"/>
                </a:lnTo>
                <a:lnTo>
                  <a:pt x="4275954" y="2463800"/>
                </a:lnTo>
                <a:lnTo>
                  <a:pt x="4284350" y="2514600"/>
                </a:lnTo>
                <a:lnTo>
                  <a:pt x="4289557" y="2552700"/>
                </a:lnTo>
                <a:lnTo>
                  <a:pt x="4298312" y="2590800"/>
                </a:lnTo>
                <a:lnTo>
                  <a:pt x="4302663" y="2603500"/>
                </a:lnTo>
                <a:lnTo>
                  <a:pt x="4306249" y="2628900"/>
                </a:lnTo>
                <a:lnTo>
                  <a:pt x="4309017" y="2641600"/>
                </a:lnTo>
                <a:lnTo>
                  <a:pt x="4310910" y="2654300"/>
                </a:lnTo>
                <a:lnTo>
                  <a:pt x="4313814" y="2667000"/>
                </a:lnTo>
                <a:lnTo>
                  <a:pt x="4318130" y="2679700"/>
                </a:lnTo>
                <a:lnTo>
                  <a:pt x="4560033" y="2679700"/>
                </a:lnTo>
                <a:lnTo>
                  <a:pt x="4551369" y="2628900"/>
                </a:lnTo>
                <a:lnTo>
                  <a:pt x="4541957" y="2590800"/>
                </a:lnTo>
                <a:lnTo>
                  <a:pt x="4532603" y="2540000"/>
                </a:lnTo>
                <a:lnTo>
                  <a:pt x="4524118" y="2501900"/>
                </a:lnTo>
                <a:lnTo>
                  <a:pt x="4515528" y="2451100"/>
                </a:lnTo>
                <a:lnTo>
                  <a:pt x="4511266" y="2425700"/>
                </a:lnTo>
                <a:close/>
              </a:path>
              <a:path w="5151120" h="6489700">
                <a:moveTo>
                  <a:pt x="4017237" y="1574800"/>
                </a:moveTo>
                <a:lnTo>
                  <a:pt x="3387514" y="1574800"/>
                </a:lnTo>
                <a:lnTo>
                  <a:pt x="3381008" y="1587500"/>
                </a:lnTo>
                <a:lnTo>
                  <a:pt x="3382350" y="1612900"/>
                </a:lnTo>
                <a:lnTo>
                  <a:pt x="3383110" y="1612900"/>
                </a:lnTo>
                <a:lnTo>
                  <a:pt x="3379313" y="1625600"/>
                </a:lnTo>
                <a:lnTo>
                  <a:pt x="4017238" y="1625600"/>
                </a:lnTo>
                <a:lnTo>
                  <a:pt x="4018925" y="1612900"/>
                </a:lnTo>
                <a:lnTo>
                  <a:pt x="4023732" y="1587500"/>
                </a:lnTo>
                <a:lnTo>
                  <a:pt x="4017237" y="1574800"/>
                </a:lnTo>
                <a:close/>
              </a:path>
              <a:path w="5151120" h="6489700">
                <a:moveTo>
                  <a:pt x="3989308" y="1562100"/>
                </a:moveTo>
                <a:lnTo>
                  <a:pt x="3413871" y="1562100"/>
                </a:lnTo>
                <a:lnTo>
                  <a:pt x="3399318" y="1574800"/>
                </a:lnTo>
                <a:lnTo>
                  <a:pt x="4004182" y="1574800"/>
                </a:lnTo>
                <a:lnTo>
                  <a:pt x="3989308" y="1562100"/>
                </a:lnTo>
                <a:close/>
              </a:path>
              <a:path w="5151120" h="6489700">
                <a:moveTo>
                  <a:pt x="3914683" y="1536700"/>
                </a:moveTo>
                <a:lnTo>
                  <a:pt x="3485652" y="1536700"/>
                </a:lnTo>
                <a:lnTo>
                  <a:pt x="3469410" y="1549400"/>
                </a:lnTo>
                <a:lnTo>
                  <a:pt x="3451438" y="1562100"/>
                </a:lnTo>
                <a:lnTo>
                  <a:pt x="3951395" y="1562100"/>
                </a:lnTo>
                <a:lnTo>
                  <a:pt x="3932840" y="1549400"/>
                </a:lnTo>
                <a:lnTo>
                  <a:pt x="3914683" y="1536700"/>
                </a:lnTo>
                <a:close/>
              </a:path>
              <a:path w="5151120" h="6489700">
                <a:moveTo>
                  <a:pt x="3903460" y="1511300"/>
                </a:moveTo>
                <a:lnTo>
                  <a:pt x="3301042" y="1511300"/>
                </a:lnTo>
                <a:lnTo>
                  <a:pt x="3346779" y="1524000"/>
                </a:lnTo>
                <a:lnTo>
                  <a:pt x="3392746" y="1524000"/>
                </a:lnTo>
                <a:lnTo>
                  <a:pt x="3439013" y="1536700"/>
                </a:lnTo>
                <a:lnTo>
                  <a:pt x="3904602" y="1536700"/>
                </a:lnTo>
                <a:lnTo>
                  <a:pt x="3901164" y="1524000"/>
                </a:lnTo>
                <a:lnTo>
                  <a:pt x="3903460" y="1511300"/>
                </a:lnTo>
                <a:close/>
              </a:path>
              <a:path w="5151120" h="6489700">
                <a:moveTo>
                  <a:pt x="4280373" y="1485900"/>
                </a:moveTo>
                <a:lnTo>
                  <a:pt x="3941442" y="1485900"/>
                </a:lnTo>
                <a:lnTo>
                  <a:pt x="3935024" y="1498600"/>
                </a:lnTo>
                <a:lnTo>
                  <a:pt x="3926246" y="1511300"/>
                </a:lnTo>
                <a:lnTo>
                  <a:pt x="3918764" y="1524000"/>
                </a:lnTo>
                <a:lnTo>
                  <a:pt x="3916232" y="1536700"/>
                </a:lnTo>
                <a:lnTo>
                  <a:pt x="3992455" y="1536700"/>
                </a:lnTo>
                <a:lnTo>
                  <a:pt x="4029618" y="1524000"/>
                </a:lnTo>
                <a:lnTo>
                  <a:pt x="4066791" y="1524000"/>
                </a:lnTo>
                <a:lnTo>
                  <a:pt x="4120717" y="1511300"/>
                </a:lnTo>
                <a:lnTo>
                  <a:pt x="4174335" y="1511300"/>
                </a:lnTo>
                <a:lnTo>
                  <a:pt x="4280373" y="1485900"/>
                </a:lnTo>
                <a:close/>
              </a:path>
              <a:path w="5151120" h="6489700">
                <a:moveTo>
                  <a:pt x="1269268" y="1384300"/>
                </a:moveTo>
                <a:lnTo>
                  <a:pt x="678523" y="1384300"/>
                </a:lnTo>
                <a:lnTo>
                  <a:pt x="680742" y="1397000"/>
                </a:lnTo>
                <a:lnTo>
                  <a:pt x="678409" y="1397000"/>
                </a:lnTo>
                <a:lnTo>
                  <a:pt x="671497" y="1409700"/>
                </a:lnTo>
                <a:lnTo>
                  <a:pt x="650937" y="1435100"/>
                </a:lnTo>
                <a:lnTo>
                  <a:pt x="630812" y="1447800"/>
                </a:lnTo>
                <a:lnTo>
                  <a:pt x="613936" y="1473200"/>
                </a:lnTo>
                <a:lnTo>
                  <a:pt x="603120" y="1511300"/>
                </a:lnTo>
                <a:lnTo>
                  <a:pt x="599720" y="1511300"/>
                </a:lnTo>
                <a:lnTo>
                  <a:pt x="593806" y="1524000"/>
                </a:lnTo>
                <a:lnTo>
                  <a:pt x="1344648" y="1524000"/>
                </a:lnTo>
                <a:lnTo>
                  <a:pt x="1338882" y="1511300"/>
                </a:lnTo>
                <a:lnTo>
                  <a:pt x="1328928" y="1485900"/>
                </a:lnTo>
                <a:lnTo>
                  <a:pt x="1313742" y="1460500"/>
                </a:lnTo>
                <a:lnTo>
                  <a:pt x="1295537" y="1435100"/>
                </a:lnTo>
                <a:lnTo>
                  <a:pt x="1276525" y="1422400"/>
                </a:lnTo>
                <a:lnTo>
                  <a:pt x="1268877" y="1409700"/>
                </a:lnTo>
                <a:lnTo>
                  <a:pt x="1266538" y="1397000"/>
                </a:lnTo>
                <a:lnTo>
                  <a:pt x="1269268" y="1384300"/>
                </a:lnTo>
                <a:close/>
              </a:path>
              <a:path w="5151120" h="6489700">
                <a:moveTo>
                  <a:pt x="3916771" y="1498600"/>
                </a:moveTo>
                <a:lnTo>
                  <a:pt x="3206323" y="1498600"/>
                </a:lnTo>
                <a:lnTo>
                  <a:pt x="3255464" y="1511300"/>
                </a:lnTo>
                <a:lnTo>
                  <a:pt x="3910581" y="1511300"/>
                </a:lnTo>
                <a:lnTo>
                  <a:pt x="3916771" y="1498600"/>
                </a:lnTo>
                <a:close/>
              </a:path>
              <a:path w="5151120" h="6489700">
                <a:moveTo>
                  <a:pt x="3758316" y="101600"/>
                </a:moveTo>
                <a:lnTo>
                  <a:pt x="3660846" y="101600"/>
                </a:lnTo>
                <a:lnTo>
                  <a:pt x="3470259" y="152400"/>
                </a:lnTo>
                <a:lnTo>
                  <a:pt x="3418059" y="177800"/>
                </a:lnTo>
                <a:lnTo>
                  <a:pt x="3372033" y="203200"/>
                </a:lnTo>
                <a:lnTo>
                  <a:pt x="3331949" y="228600"/>
                </a:lnTo>
                <a:lnTo>
                  <a:pt x="3297579" y="254000"/>
                </a:lnTo>
                <a:lnTo>
                  <a:pt x="3268693" y="292100"/>
                </a:lnTo>
                <a:lnTo>
                  <a:pt x="3245060" y="330200"/>
                </a:lnTo>
                <a:lnTo>
                  <a:pt x="3226451" y="368300"/>
                </a:lnTo>
                <a:lnTo>
                  <a:pt x="3212635" y="419100"/>
                </a:lnTo>
                <a:lnTo>
                  <a:pt x="3203384" y="469900"/>
                </a:lnTo>
                <a:lnTo>
                  <a:pt x="3198466" y="520700"/>
                </a:lnTo>
                <a:lnTo>
                  <a:pt x="3195160" y="571500"/>
                </a:lnTo>
                <a:lnTo>
                  <a:pt x="3190224" y="635000"/>
                </a:lnTo>
                <a:lnTo>
                  <a:pt x="3183844" y="685800"/>
                </a:lnTo>
                <a:lnTo>
                  <a:pt x="3176207" y="736600"/>
                </a:lnTo>
                <a:lnTo>
                  <a:pt x="3167500" y="787400"/>
                </a:lnTo>
                <a:lnTo>
                  <a:pt x="3157907" y="838200"/>
                </a:lnTo>
                <a:lnTo>
                  <a:pt x="3147616" y="889000"/>
                </a:lnTo>
                <a:lnTo>
                  <a:pt x="3136813" y="939800"/>
                </a:lnTo>
                <a:lnTo>
                  <a:pt x="3125683" y="990600"/>
                </a:lnTo>
                <a:lnTo>
                  <a:pt x="3115042" y="1041400"/>
                </a:lnTo>
                <a:lnTo>
                  <a:pt x="3103690" y="1079500"/>
                </a:lnTo>
                <a:lnTo>
                  <a:pt x="3091652" y="1130300"/>
                </a:lnTo>
                <a:lnTo>
                  <a:pt x="3078953" y="1181100"/>
                </a:lnTo>
                <a:lnTo>
                  <a:pt x="3065619" y="1219200"/>
                </a:lnTo>
                <a:lnTo>
                  <a:pt x="3051674" y="1270000"/>
                </a:lnTo>
                <a:lnTo>
                  <a:pt x="3037143" y="1308100"/>
                </a:lnTo>
                <a:lnTo>
                  <a:pt x="3022051" y="1358900"/>
                </a:lnTo>
                <a:lnTo>
                  <a:pt x="3010794" y="1397000"/>
                </a:lnTo>
                <a:lnTo>
                  <a:pt x="3012994" y="1435100"/>
                </a:lnTo>
                <a:lnTo>
                  <a:pt x="3029489" y="1447800"/>
                </a:lnTo>
                <a:lnTo>
                  <a:pt x="3061116" y="1473200"/>
                </a:lnTo>
                <a:lnTo>
                  <a:pt x="3157347" y="1498600"/>
                </a:lnTo>
                <a:lnTo>
                  <a:pt x="3932237" y="1498600"/>
                </a:lnTo>
                <a:lnTo>
                  <a:pt x="3941442" y="1485900"/>
                </a:lnTo>
                <a:lnTo>
                  <a:pt x="4280373" y="1485900"/>
                </a:lnTo>
                <a:lnTo>
                  <a:pt x="4332653" y="1473200"/>
                </a:lnTo>
                <a:lnTo>
                  <a:pt x="4369608" y="1447800"/>
                </a:lnTo>
                <a:lnTo>
                  <a:pt x="4383656" y="1409700"/>
                </a:lnTo>
                <a:lnTo>
                  <a:pt x="4374414" y="1358900"/>
                </a:lnTo>
                <a:lnTo>
                  <a:pt x="4361355" y="1320800"/>
                </a:lnTo>
                <a:lnTo>
                  <a:pt x="4346112" y="1270000"/>
                </a:lnTo>
                <a:lnTo>
                  <a:pt x="4330320" y="1219200"/>
                </a:lnTo>
                <a:lnTo>
                  <a:pt x="4267133" y="1219200"/>
                </a:lnTo>
                <a:lnTo>
                  <a:pt x="4277758" y="1206500"/>
                </a:lnTo>
                <a:lnTo>
                  <a:pt x="4283618" y="1181100"/>
                </a:lnTo>
                <a:lnTo>
                  <a:pt x="4291069" y="1168400"/>
                </a:lnTo>
                <a:lnTo>
                  <a:pt x="4306465" y="1143000"/>
                </a:lnTo>
                <a:lnTo>
                  <a:pt x="4308993" y="1143000"/>
                </a:lnTo>
                <a:lnTo>
                  <a:pt x="4307723" y="1130300"/>
                </a:lnTo>
                <a:lnTo>
                  <a:pt x="4306465" y="1130300"/>
                </a:lnTo>
                <a:lnTo>
                  <a:pt x="4293886" y="1079500"/>
                </a:lnTo>
                <a:lnTo>
                  <a:pt x="4280457" y="1028700"/>
                </a:lnTo>
                <a:lnTo>
                  <a:pt x="4267927" y="977900"/>
                </a:lnTo>
                <a:lnTo>
                  <a:pt x="4258040" y="939800"/>
                </a:lnTo>
                <a:lnTo>
                  <a:pt x="4250186" y="889000"/>
                </a:lnTo>
                <a:lnTo>
                  <a:pt x="4242099" y="838200"/>
                </a:lnTo>
                <a:lnTo>
                  <a:pt x="4233965" y="787400"/>
                </a:lnTo>
                <a:lnTo>
                  <a:pt x="4225972" y="736600"/>
                </a:lnTo>
                <a:lnTo>
                  <a:pt x="4218307" y="685800"/>
                </a:lnTo>
                <a:lnTo>
                  <a:pt x="4211156" y="647700"/>
                </a:lnTo>
                <a:lnTo>
                  <a:pt x="4204708" y="596900"/>
                </a:lnTo>
                <a:lnTo>
                  <a:pt x="4199150" y="546100"/>
                </a:lnTo>
                <a:lnTo>
                  <a:pt x="4194667" y="495300"/>
                </a:lnTo>
                <a:lnTo>
                  <a:pt x="4192831" y="457200"/>
                </a:lnTo>
                <a:lnTo>
                  <a:pt x="4190376" y="419100"/>
                </a:lnTo>
                <a:lnTo>
                  <a:pt x="4170740" y="355600"/>
                </a:lnTo>
                <a:lnTo>
                  <a:pt x="4142039" y="304800"/>
                </a:lnTo>
                <a:lnTo>
                  <a:pt x="4110175" y="266700"/>
                </a:lnTo>
                <a:lnTo>
                  <a:pt x="4075251" y="228600"/>
                </a:lnTo>
                <a:lnTo>
                  <a:pt x="4037373" y="203200"/>
                </a:lnTo>
                <a:lnTo>
                  <a:pt x="3996643" y="177800"/>
                </a:lnTo>
                <a:lnTo>
                  <a:pt x="3953166" y="152400"/>
                </a:lnTo>
                <a:lnTo>
                  <a:pt x="3907046" y="139700"/>
                </a:lnTo>
                <a:lnTo>
                  <a:pt x="3858386" y="127000"/>
                </a:lnTo>
                <a:lnTo>
                  <a:pt x="3807292" y="114300"/>
                </a:lnTo>
                <a:lnTo>
                  <a:pt x="3758316" y="101600"/>
                </a:lnTo>
                <a:close/>
              </a:path>
              <a:path w="5151120" h="6489700">
                <a:moveTo>
                  <a:pt x="1378126" y="1168400"/>
                </a:moveTo>
                <a:lnTo>
                  <a:pt x="558056" y="1168400"/>
                </a:lnTo>
                <a:lnTo>
                  <a:pt x="568181" y="1181100"/>
                </a:lnTo>
                <a:lnTo>
                  <a:pt x="574283" y="1193800"/>
                </a:lnTo>
                <a:lnTo>
                  <a:pt x="578253" y="1206500"/>
                </a:lnTo>
                <a:lnTo>
                  <a:pt x="592246" y="1257300"/>
                </a:lnTo>
                <a:lnTo>
                  <a:pt x="612494" y="1295400"/>
                </a:lnTo>
                <a:lnTo>
                  <a:pt x="639002" y="1346200"/>
                </a:lnTo>
                <a:lnTo>
                  <a:pt x="671776" y="1384300"/>
                </a:lnTo>
                <a:lnTo>
                  <a:pt x="1276829" y="1384300"/>
                </a:lnTo>
                <a:lnTo>
                  <a:pt x="1310706" y="1333500"/>
                </a:lnTo>
                <a:lnTo>
                  <a:pt x="1338226" y="1295400"/>
                </a:lnTo>
                <a:lnTo>
                  <a:pt x="1358124" y="1244600"/>
                </a:lnTo>
                <a:lnTo>
                  <a:pt x="1369133" y="1193800"/>
                </a:lnTo>
                <a:lnTo>
                  <a:pt x="1372161" y="1181100"/>
                </a:lnTo>
                <a:lnTo>
                  <a:pt x="1378126" y="1168400"/>
                </a:lnTo>
                <a:close/>
              </a:path>
              <a:path w="5151120" h="6489700">
                <a:moveTo>
                  <a:pt x="4315609" y="1168400"/>
                </a:moveTo>
                <a:lnTo>
                  <a:pt x="4302143" y="1181100"/>
                </a:lnTo>
                <a:lnTo>
                  <a:pt x="4292195" y="1193800"/>
                </a:lnTo>
                <a:lnTo>
                  <a:pt x="4281835" y="1206500"/>
                </a:lnTo>
                <a:lnTo>
                  <a:pt x="4267133" y="1219200"/>
                </a:lnTo>
                <a:lnTo>
                  <a:pt x="4330320" y="1219200"/>
                </a:lnTo>
                <a:lnTo>
                  <a:pt x="4315609" y="1168400"/>
                </a:lnTo>
                <a:close/>
              </a:path>
              <a:path w="5151120" h="6489700">
                <a:moveTo>
                  <a:pt x="1462364" y="825500"/>
                </a:moveTo>
                <a:lnTo>
                  <a:pt x="487382" y="825500"/>
                </a:lnTo>
                <a:lnTo>
                  <a:pt x="477352" y="838200"/>
                </a:lnTo>
                <a:lnTo>
                  <a:pt x="473989" y="850900"/>
                </a:lnTo>
                <a:lnTo>
                  <a:pt x="474316" y="876300"/>
                </a:lnTo>
                <a:lnTo>
                  <a:pt x="477443" y="927100"/>
                </a:lnTo>
                <a:lnTo>
                  <a:pt x="480755" y="965200"/>
                </a:lnTo>
                <a:lnTo>
                  <a:pt x="484203" y="1016000"/>
                </a:lnTo>
                <a:lnTo>
                  <a:pt x="487737" y="1054100"/>
                </a:lnTo>
                <a:lnTo>
                  <a:pt x="491309" y="1104900"/>
                </a:lnTo>
                <a:lnTo>
                  <a:pt x="496055" y="1130300"/>
                </a:lnTo>
                <a:lnTo>
                  <a:pt x="506287" y="1143000"/>
                </a:lnTo>
                <a:lnTo>
                  <a:pt x="521708" y="1155700"/>
                </a:lnTo>
                <a:lnTo>
                  <a:pt x="542020" y="1168400"/>
                </a:lnTo>
                <a:lnTo>
                  <a:pt x="1403131" y="1168400"/>
                </a:lnTo>
                <a:lnTo>
                  <a:pt x="1421597" y="1155700"/>
                </a:lnTo>
                <a:lnTo>
                  <a:pt x="1437902" y="1155700"/>
                </a:lnTo>
                <a:lnTo>
                  <a:pt x="1450128" y="1143000"/>
                </a:lnTo>
                <a:lnTo>
                  <a:pt x="1456357" y="1117600"/>
                </a:lnTo>
                <a:lnTo>
                  <a:pt x="1460981" y="1066800"/>
                </a:lnTo>
                <a:lnTo>
                  <a:pt x="1465419" y="1028700"/>
                </a:lnTo>
                <a:lnTo>
                  <a:pt x="1469719" y="977900"/>
                </a:lnTo>
                <a:lnTo>
                  <a:pt x="1473926" y="927100"/>
                </a:lnTo>
                <a:lnTo>
                  <a:pt x="1478086" y="889000"/>
                </a:lnTo>
                <a:lnTo>
                  <a:pt x="1478691" y="863600"/>
                </a:lnTo>
                <a:lnTo>
                  <a:pt x="1477197" y="850900"/>
                </a:lnTo>
                <a:lnTo>
                  <a:pt x="1472218" y="838200"/>
                </a:lnTo>
                <a:lnTo>
                  <a:pt x="1462364" y="825500"/>
                </a:lnTo>
                <a:close/>
              </a:path>
              <a:path w="5151120" h="6489700">
                <a:moveTo>
                  <a:pt x="974813" y="0"/>
                </a:moveTo>
                <a:lnTo>
                  <a:pt x="985082" y="25400"/>
                </a:lnTo>
                <a:lnTo>
                  <a:pt x="996841" y="50800"/>
                </a:lnTo>
                <a:lnTo>
                  <a:pt x="1009078" y="63500"/>
                </a:lnTo>
                <a:lnTo>
                  <a:pt x="1020785" y="88900"/>
                </a:lnTo>
                <a:lnTo>
                  <a:pt x="757830" y="88900"/>
                </a:lnTo>
                <a:lnTo>
                  <a:pt x="710841" y="101600"/>
                </a:lnTo>
                <a:lnTo>
                  <a:pt x="659779" y="114300"/>
                </a:lnTo>
                <a:lnTo>
                  <a:pt x="611523" y="127000"/>
                </a:lnTo>
                <a:lnTo>
                  <a:pt x="568279" y="152400"/>
                </a:lnTo>
                <a:lnTo>
                  <a:pt x="532254" y="190500"/>
                </a:lnTo>
                <a:lnTo>
                  <a:pt x="510835" y="228600"/>
                </a:lnTo>
                <a:lnTo>
                  <a:pt x="495697" y="279400"/>
                </a:lnTo>
                <a:lnTo>
                  <a:pt x="486170" y="317500"/>
                </a:lnTo>
                <a:lnTo>
                  <a:pt x="481581" y="368300"/>
                </a:lnTo>
                <a:lnTo>
                  <a:pt x="480262" y="419100"/>
                </a:lnTo>
                <a:lnTo>
                  <a:pt x="481331" y="469900"/>
                </a:lnTo>
                <a:lnTo>
                  <a:pt x="484487" y="520700"/>
                </a:lnTo>
                <a:lnTo>
                  <a:pt x="489425" y="571500"/>
                </a:lnTo>
                <a:lnTo>
                  <a:pt x="495842" y="622300"/>
                </a:lnTo>
                <a:lnTo>
                  <a:pt x="503435" y="673100"/>
                </a:lnTo>
                <a:lnTo>
                  <a:pt x="511902" y="736600"/>
                </a:lnTo>
                <a:lnTo>
                  <a:pt x="520938" y="787400"/>
                </a:lnTo>
                <a:lnTo>
                  <a:pt x="523588" y="800100"/>
                </a:lnTo>
                <a:lnTo>
                  <a:pt x="524504" y="812800"/>
                </a:lnTo>
                <a:lnTo>
                  <a:pt x="520167" y="812800"/>
                </a:lnTo>
                <a:lnTo>
                  <a:pt x="507057" y="825500"/>
                </a:lnTo>
                <a:lnTo>
                  <a:pt x="1448381" y="825500"/>
                </a:lnTo>
                <a:lnTo>
                  <a:pt x="1442498" y="812800"/>
                </a:lnTo>
                <a:lnTo>
                  <a:pt x="1442058" y="800100"/>
                </a:lnTo>
                <a:lnTo>
                  <a:pt x="1451981" y="736600"/>
                </a:lnTo>
                <a:lnTo>
                  <a:pt x="1456483" y="685800"/>
                </a:lnTo>
                <a:lnTo>
                  <a:pt x="1458462" y="635000"/>
                </a:lnTo>
                <a:lnTo>
                  <a:pt x="1458470" y="596900"/>
                </a:lnTo>
                <a:lnTo>
                  <a:pt x="1457060" y="546100"/>
                </a:lnTo>
                <a:lnTo>
                  <a:pt x="1454782" y="495300"/>
                </a:lnTo>
                <a:lnTo>
                  <a:pt x="1449624" y="444500"/>
                </a:lnTo>
                <a:lnTo>
                  <a:pt x="1439474" y="393700"/>
                </a:lnTo>
                <a:lnTo>
                  <a:pt x="1424544" y="355600"/>
                </a:lnTo>
                <a:lnTo>
                  <a:pt x="1387726" y="355600"/>
                </a:lnTo>
                <a:lnTo>
                  <a:pt x="1371898" y="317500"/>
                </a:lnTo>
                <a:lnTo>
                  <a:pt x="1356168" y="292100"/>
                </a:lnTo>
                <a:lnTo>
                  <a:pt x="1344165" y="254000"/>
                </a:lnTo>
                <a:lnTo>
                  <a:pt x="1339517" y="228600"/>
                </a:lnTo>
                <a:lnTo>
                  <a:pt x="1338100" y="203200"/>
                </a:lnTo>
                <a:lnTo>
                  <a:pt x="1333849" y="190500"/>
                </a:lnTo>
                <a:lnTo>
                  <a:pt x="1316847" y="152400"/>
                </a:lnTo>
                <a:lnTo>
                  <a:pt x="1281273" y="114300"/>
                </a:lnTo>
                <a:lnTo>
                  <a:pt x="1242846" y="76200"/>
                </a:lnTo>
                <a:lnTo>
                  <a:pt x="1200316" y="50800"/>
                </a:lnTo>
                <a:lnTo>
                  <a:pt x="1152434" y="38100"/>
                </a:lnTo>
                <a:lnTo>
                  <a:pt x="1097950" y="25400"/>
                </a:lnTo>
                <a:lnTo>
                  <a:pt x="1038262" y="25400"/>
                </a:lnTo>
                <a:lnTo>
                  <a:pt x="1007151" y="12700"/>
                </a:lnTo>
                <a:lnTo>
                  <a:pt x="974813" y="0"/>
                </a:lnTo>
                <a:close/>
              </a:path>
              <a:path w="5151120" h="6489700">
                <a:moveTo>
                  <a:pt x="1405049" y="304800"/>
                </a:moveTo>
                <a:lnTo>
                  <a:pt x="1398420" y="317500"/>
                </a:lnTo>
                <a:lnTo>
                  <a:pt x="1399123" y="330200"/>
                </a:lnTo>
                <a:lnTo>
                  <a:pt x="1402547" y="330200"/>
                </a:lnTo>
                <a:lnTo>
                  <a:pt x="1404083" y="342900"/>
                </a:lnTo>
                <a:lnTo>
                  <a:pt x="1403461" y="342900"/>
                </a:lnTo>
                <a:lnTo>
                  <a:pt x="1402839" y="355600"/>
                </a:lnTo>
                <a:lnTo>
                  <a:pt x="1424544" y="355600"/>
                </a:lnTo>
                <a:lnTo>
                  <a:pt x="1405049" y="304800"/>
                </a:lnTo>
                <a:close/>
              </a:path>
            </a:pathLst>
          </a:custGeom>
          <a:solidFill>
            <a:srgbClr val="EE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4147" y="0"/>
            <a:ext cx="5397855" cy="50563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3418" y="7297001"/>
            <a:ext cx="3258602" cy="26305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6539" y="0"/>
            <a:ext cx="929462" cy="75600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206" y="393420"/>
            <a:ext cx="9568987" cy="293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rgbClr val="0055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889" y="3095625"/>
            <a:ext cx="2592705" cy="171970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957580" algn="r">
              <a:lnSpc>
                <a:spcPct val="100000"/>
              </a:lnSpc>
              <a:spcBef>
                <a:spcPts val="535"/>
              </a:spcBef>
            </a:pPr>
            <a:r>
              <a:rPr sz="1100" b="1" spc="-65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cs typeface="Trebuchet MS"/>
              </a:rPr>
              <a:t>ΣΥΜΜΕΤΕΧΟΝ</a:t>
            </a:r>
            <a:r>
              <a:rPr sz="1100" b="1" spc="-114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cs typeface="Trebuchet MS"/>
              </a:rPr>
              <a:t>Τ</a:t>
            </a:r>
            <a:r>
              <a:rPr sz="1100" b="1" spc="-75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cs typeface="Trebuchet MS"/>
              </a:rPr>
              <a:t>Α</a:t>
            </a:r>
            <a:r>
              <a:rPr sz="1100" b="1" spc="-10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cs typeface="Trebuchet MS"/>
              </a:rPr>
              <a:t> </a:t>
            </a:r>
            <a:r>
              <a:rPr sz="1100" b="1" spc="-50" dirty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cs typeface="Trebuchet MS"/>
              </a:rPr>
              <a:t>ΣΧΟΛΕΙΑ</a:t>
            </a:r>
            <a:endParaRPr lang="el-GR" sz="1100" b="1" spc="-50" dirty="0">
              <a:solidFill>
                <a:schemeClr val="accent3">
                  <a:lumMod val="75000"/>
                </a:schemeClr>
              </a:solidFill>
              <a:latin typeface="Trebuchet MS" pitchFamily="34" charset="0"/>
              <a:cs typeface="Trebuchet MS"/>
            </a:endParaRPr>
          </a:p>
          <a:p>
            <a:pPr algn="r">
              <a:lnSpc>
                <a:spcPct val="107000"/>
              </a:lnSpc>
            </a:pPr>
            <a:r>
              <a:rPr lang="el-GR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900" b="1" baseline="30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Γυμνάσιο Καλλίπολης</a:t>
            </a:r>
          </a:p>
          <a:p>
            <a:pPr algn="r">
              <a:lnSpc>
                <a:spcPct val="107000"/>
              </a:lnSpc>
            </a:pPr>
            <a:r>
              <a:rPr lang="el-GR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l-GR" sz="900" b="1" baseline="30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Γυμνάσιο Γλυφάδας</a:t>
            </a:r>
          </a:p>
          <a:p>
            <a:pPr algn="r">
              <a:lnSpc>
                <a:spcPct val="107000"/>
              </a:lnSpc>
            </a:pPr>
            <a:r>
              <a:rPr lang="el-GR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l-GR" sz="900" b="1" baseline="30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Γυμνάσιο Χαϊδαρίου</a:t>
            </a:r>
          </a:p>
          <a:p>
            <a:pPr algn="r">
              <a:lnSpc>
                <a:spcPct val="107000"/>
              </a:lnSpc>
            </a:pPr>
            <a:r>
              <a:rPr lang="el-GR" sz="900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Γερμανική </a:t>
            </a:r>
            <a:r>
              <a:rPr lang="el-GR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Σχολή Αθηνών</a:t>
            </a:r>
          </a:p>
          <a:p>
            <a:pPr algn="r">
              <a:lnSpc>
                <a:spcPct val="107000"/>
              </a:lnSpc>
            </a:pPr>
            <a:r>
              <a:rPr lang="el-GR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Εκπαιδευτήρια Γ. Ζώη</a:t>
            </a:r>
          </a:p>
          <a:p>
            <a:pPr algn="r">
              <a:lnSpc>
                <a:spcPct val="107000"/>
              </a:lnSpc>
            </a:pPr>
            <a:r>
              <a:rPr lang="el-GR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Εκπαιδευτικός Οργανισμός Θεμιστοκλή</a:t>
            </a:r>
          </a:p>
          <a:p>
            <a:pPr algn="r">
              <a:lnSpc>
                <a:spcPct val="107000"/>
              </a:lnSpc>
            </a:pPr>
            <a:r>
              <a:rPr lang="el-GR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Ελληνογαλλική Σχολή </a:t>
            </a:r>
            <a:r>
              <a:rPr lang="en-US" sz="900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Jeanne</a:t>
            </a:r>
            <a:r>
              <a:rPr lang="el-GR" sz="900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l-GR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</a:t>
            </a:r>
            <a:endParaRPr lang="el-GR" sz="9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l-GR" sz="9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Εράσμειος</a:t>
            </a:r>
            <a:r>
              <a:rPr lang="el-GR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9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Ελληνογερμανική</a:t>
            </a:r>
            <a:r>
              <a:rPr lang="el-GR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Σχολή</a:t>
            </a:r>
          </a:p>
          <a:p>
            <a:pPr algn="r">
              <a:lnSpc>
                <a:spcPct val="107000"/>
              </a:lnSpc>
            </a:pPr>
            <a:r>
              <a:rPr lang="el-GR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Παιδαγωγική Πρωτοπορία </a:t>
            </a:r>
            <a:r>
              <a:rPr lang="el-GR" sz="9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Μοντεσσοριανά</a:t>
            </a:r>
            <a:r>
              <a:rPr lang="el-GR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Σχολεία</a:t>
            </a:r>
          </a:p>
          <a:p>
            <a:pPr algn="r">
              <a:lnSpc>
                <a:spcPct val="107000"/>
              </a:lnSpc>
            </a:pPr>
            <a:r>
              <a:rPr lang="el-GR" sz="9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Πρότυπο Γυμνάσιο Αγίων Αναργύρων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00320" y="6083665"/>
            <a:ext cx="1568799" cy="9662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495"/>
              </a:spcBef>
            </a:pPr>
            <a:r>
              <a:rPr lang="el-GR" sz="1150" b="1" spc="-100" dirty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ΟΡΓΑΝΩΤΙΚΗ ΕΠΙΤΡΟΠΗ</a:t>
            </a:r>
            <a:endParaRPr sz="1150" dirty="0">
              <a:solidFill>
                <a:schemeClr val="accent3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348615" marR="19050" indent="2540" algn="r">
              <a:lnSpc>
                <a:spcPct val="106100"/>
              </a:lnSpc>
            </a:pPr>
            <a:r>
              <a:rPr sz="900" b="1" spc="-190" dirty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Γ</a:t>
            </a:r>
            <a:r>
              <a:rPr lang="el-GR" sz="900" b="1" spc="-190" dirty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. </a:t>
            </a:r>
            <a:r>
              <a:rPr sz="900" b="1" spc="-55" dirty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lang="en-US" sz="900" b="1" spc="-55" dirty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Καπ</a:t>
            </a:r>
            <a:r>
              <a:rPr sz="900" b="1" spc="-75" dirty="0" err="1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ετ</a:t>
            </a:r>
            <a:r>
              <a:rPr sz="900" b="1" spc="-75" dirty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ανάκης</a:t>
            </a:r>
            <a:endParaRPr lang="en-US" sz="900" b="1" spc="-75" dirty="0">
              <a:solidFill>
                <a:srgbClr val="231F20"/>
              </a:solidFill>
              <a:latin typeface="Arial Narrow" panose="020B0606020202030204" pitchFamily="34" charset="0"/>
              <a:cs typeface="Trebuchet MS"/>
            </a:endParaRPr>
          </a:p>
          <a:p>
            <a:pPr marL="348615" marR="19050" indent="2540" algn="r">
              <a:lnSpc>
                <a:spcPct val="106100"/>
              </a:lnSpc>
            </a:pPr>
            <a:r>
              <a:rPr lang="el-GR" sz="900" b="1" spc="-45" dirty="0" smtClean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Ζ. </a:t>
            </a:r>
            <a:r>
              <a:rPr lang="el-GR" sz="900" b="1" spc="-55" dirty="0" smtClean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lang="el-GR" sz="900" b="1" spc="-50" dirty="0" smtClean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Πορφύρη</a:t>
            </a:r>
          </a:p>
          <a:p>
            <a:pPr marL="348615" marR="19050" indent="2540" algn="r">
              <a:lnSpc>
                <a:spcPct val="106100"/>
              </a:lnSpc>
            </a:pPr>
            <a:r>
              <a:rPr lang="el-GR" sz="900" b="1" spc="-70" dirty="0" smtClean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Ε</a:t>
            </a:r>
            <a:r>
              <a:rPr lang="el-GR" sz="900" b="1" spc="-70" dirty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.</a:t>
            </a:r>
            <a:r>
              <a:rPr lang="en-US" sz="900" b="1" spc="-70" dirty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lang="el-GR" sz="900" b="1" spc="-70" dirty="0" err="1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Γκόνου</a:t>
            </a:r>
            <a:endParaRPr lang="en-US" sz="900" b="1" spc="-70" dirty="0">
              <a:solidFill>
                <a:srgbClr val="231F20"/>
              </a:solidFill>
              <a:latin typeface="Arial Narrow" panose="020B0606020202030204" pitchFamily="34" charset="0"/>
              <a:cs typeface="Trebuchet MS"/>
            </a:endParaRPr>
          </a:p>
          <a:p>
            <a:pPr marL="64769" marR="19050" indent="638175" algn="r">
              <a:lnSpc>
                <a:spcPct val="106100"/>
              </a:lnSpc>
            </a:pPr>
            <a:r>
              <a:rPr lang="el-GR" sz="900" b="1" spc="-35" dirty="0" smtClean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Ε .</a:t>
            </a:r>
            <a:r>
              <a:rPr lang="el-GR" sz="900" b="1" spc="-35" dirty="0" err="1" smtClean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Λαμπρινάκου</a:t>
            </a:r>
            <a:endParaRPr lang="el-GR" sz="900" dirty="0" smtClean="0">
              <a:latin typeface="Arial Narrow" panose="020B0606020202030204" pitchFamily="34" charset="0"/>
              <a:cs typeface="Trebuchet MS"/>
            </a:endParaRPr>
          </a:p>
          <a:p>
            <a:pPr marL="64769" marR="19050" indent="638175" algn="r">
              <a:lnSpc>
                <a:spcPct val="106100"/>
              </a:lnSpc>
            </a:pPr>
            <a:r>
              <a:rPr lang="el-GR" sz="900" b="1" spc="-50" dirty="0" smtClean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Κ.</a:t>
            </a:r>
            <a:r>
              <a:rPr lang="en-US" sz="900" b="1" spc="-50" dirty="0" smtClean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lang="el-GR" sz="900" b="1" spc="-50" dirty="0" err="1" smtClean="0">
                <a:solidFill>
                  <a:srgbClr val="231F20"/>
                </a:solidFill>
                <a:latin typeface="Arial Narrow" panose="020B0606020202030204" pitchFamily="34" charset="0"/>
                <a:cs typeface="Trebuchet MS"/>
              </a:rPr>
              <a:t>Νικολοπούλου</a:t>
            </a:r>
            <a:endParaRPr sz="900" dirty="0">
              <a:latin typeface="Arial Narrow" panose="020B0606020202030204" pitchFamily="34" charset="0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5659" y="7008045"/>
            <a:ext cx="113664" cy="4191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i="1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94106" y="5754001"/>
            <a:ext cx="3240405" cy="22860"/>
          </a:xfrm>
          <a:custGeom>
            <a:avLst/>
            <a:gdLst/>
            <a:ahLst/>
            <a:cxnLst/>
            <a:rect l="l" t="t" r="r" b="b"/>
            <a:pathLst>
              <a:path w="3240404" h="22860">
                <a:moveTo>
                  <a:pt x="3239985" y="0"/>
                </a:moveTo>
                <a:lnTo>
                  <a:pt x="0" y="0"/>
                </a:lnTo>
                <a:lnTo>
                  <a:pt x="0" y="22745"/>
                </a:lnTo>
                <a:lnTo>
                  <a:pt x="3239985" y="22745"/>
                </a:lnTo>
                <a:lnTo>
                  <a:pt x="3239985" y="0"/>
                </a:lnTo>
                <a:close/>
              </a:path>
            </a:pathLst>
          </a:custGeom>
          <a:solidFill>
            <a:srgbClr val="F59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94103" y="5262383"/>
            <a:ext cx="280670" cy="369570"/>
          </a:xfrm>
          <a:custGeom>
            <a:avLst/>
            <a:gdLst/>
            <a:ahLst/>
            <a:cxnLst/>
            <a:rect l="l" t="t" r="r" b="b"/>
            <a:pathLst>
              <a:path w="280670" h="369570">
                <a:moveTo>
                  <a:pt x="246379" y="0"/>
                </a:moveTo>
                <a:lnTo>
                  <a:pt x="34277" y="0"/>
                </a:lnTo>
                <a:lnTo>
                  <a:pt x="27267" y="637"/>
                </a:lnTo>
                <a:lnTo>
                  <a:pt x="614" y="30670"/>
                </a:lnTo>
                <a:lnTo>
                  <a:pt x="0" y="39789"/>
                </a:lnTo>
                <a:lnTo>
                  <a:pt x="0" y="329501"/>
                </a:lnTo>
                <a:lnTo>
                  <a:pt x="20851" y="366733"/>
                </a:lnTo>
                <a:lnTo>
                  <a:pt x="34277" y="369277"/>
                </a:lnTo>
                <a:lnTo>
                  <a:pt x="41292" y="368641"/>
                </a:lnTo>
                <a:lnTo>
                  <a:pt x="67942" y="338611"/>
                </a:lnTo>
                <a:lnTo>
                  <a:pt x="68554" y="71907"/>
                </a:lnTo>
                <a:lnTo>
                  <a:pt x="212077" y="71907"/>
                </a:lnTo>
                <a:lnTo>
                  <a:pt x="212077" y="329501"/>
                </a:lnTo>
                <a:lnTo>
                  <a:pt x="212692" y="338611"/>
                </a:lnTo>
                <a:lnTo>
                  <a:pt x="239359" y="368641"/>
                </a:lnTo>
                <a:lnTo>
                  <a:pt x="246379" y="369277"/>
                </a:lnTo>
                <a:lnTo>
                  <a:pt x="253382" y="368641"/>
                </a:lnTo>
                <a:lnTo>
                  <a:pt x="280052" y="338611"/>
                </a:lnTo>
                <a:lnTo>
                  <a:pt x="280670" y="329501"/>
                </a:lnTo>
                <a:lnTo>
                  <a:pt x="280670" y="39789"/>
                </a:lnTo>
                <a:lnTo>
                  <a:pt x="259795" y="2551"/>
                </a:lnTo>
                <a:lnTo>
                  <a:pt x="253382" y="637"/>
                </a:lnTo>
                <a:lnTo>
                  <a:pt x="246379" y="0"/>
                </a:lnTo>
                <a:close/>
              </a:path>
            </a:pathLst>
          </a:custGeom>
          <a:solidFill>
            <a:srgbClr val="005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4459" y="5265441"/>
            <a:ext cx="234315" cy="366395"/>
          </a:xfrm>
          <a:custGeom>
            <a:avLst/>
            <a:gdLst/>
            <a:ahLst/>
            <a:cxnLst/>
            <a:rect l="l" t="t" r="r" b="b"/>
            <a:pathLst>
              <a:path w="234315" h="366395">
                <a:moveTo>
                  <a:pt x="116776" y="0"/>
                </a:moveTo>
                <a:lnTo>
                  <a:pt x="35712" y="0"/>
                </a:lnTo>
                <a:lnTo>
                  <a:pt x="27537" y="685"/>
                </a:lnTo>
                <a:lnTo>
                  <a:pt x="571" y="31300"/>
                </a:lnTo>
                <a:lnTo>
                  <a:pt x="0" y="39789"/>
                </a:lnTo>
                <a:lnTo>
                  <a:pt x="0" y="326440"/>
                </a:lnTo>
                <a:lnTo>
                  <a:pt x="20859" y="363672"/>
                </a:lnTo>
                <a:lnTo>
                  <a:pt x="34277" y="366217"/>
                </a:lnTo>
                <a:lnTo>
                  <a:pt x="41287" y="365581"/>
                </a:lnTo>
                <a:lnTo>
                  <a:pt x="67944" y="335552"/>
                </a:lnTo>
                <a:lnTo>
                  <a:pt x="68554" y="242785"/>
                </a:lnTo>
                <a:lnTo>
                  <a:pt x="119456" y="242785"/>
                </a:lnTo>
                <a:lnTo>
                  <a:pt x="163677" y="234378"/>
                </a:lnTo>
                <a:lnTo>
                  <a:pt x="200113" y="210134"/>
                </a:lnTo>
                <a:lnTo>
                  <a:pt x="223334" y="175450"/>
                </a:lnTo>
                <a:lnTo>
                  <a:pt x="68554" y="175450"/>
                </a:lnTo>
                <a:lnTo>
                  <a:pt x="68554" y="67335"/>
                </a:lnTo>
                <a:lnTo>
                  <a:pt x="223049" y="67335"/>
                </a:lnTo>
                <a:lnTo>
                  <a:pt x="220229" y="61092"/>
                </a:lnTo>
                <a:lnTo>
                  <a:pt x="192444" y="25847"/>
                </a:lnTo>
                <a:lnTo>
                  <a:pt x="152522" y="4886"/>
                </a:lnTo>
                <a:lnTo>
                  <a:pt x="129145" y="542"/>
                </a:lnTo>
                <a:lnTo>
                  <a:pt x="116776" y="0"/>
                </a:lnTo>
                <a:close/>
              </a:path>
              <a:path w="234315" h="366395">
                <a:moveTo>
                  <a:pt x="223049" y="67335"/>
                </a:moveTo>
                <a:lnTo>
                  <a:pt x="115404" y="67335"/>
                </a:lnTo>
                <a:lnTo>
                  <a:pt x="125851" y="68308"/>
                </a:lnTo>
                <a:lnTo>
                  <a:pt x="135113" y="71226"/>
                </a:lnTo>
                <a:lnTo>
                  <a:pt x="161947" y="110378"/>
                </a:lnTo>
                <a:lnTo>
                  <a:pt x="162737" y="121399"/>
                </a:lnTo>
                <a:lnTo>
                  <a:pt x="161947" y="132411"/>
                </a:lnTo>
                <a:lnTo>
                  <a:pt x="143192" y="166711"/>
                </a:lnTo>
                <a:lnTo>
                  <a:pt x="115404" y="175450"/>
                </a:lnTo>
                <a:lnTo>
                  <a:pt x="223334" y="175450"/>
                </a:lnTo>
                <a:lnTo>
                  <a:pt x="233476" y="135570"/>
                </a:lnTo>
                <a:lnTo>
                  <a:pt x="234048" y="121894"/>
                </a:lnTo>
                <a:lnTo>
                  <a:pt x="233490" y="108447"/>
                </a:lnTo>
                <a:lnTo>
                  <a:pt x="231817" y="95635"/>
                </a:lnTo>
                <a:lnTo>
                  <a:pt x="229028" y="83459"/>
                </a:lnTo>
                <a:lnTo>
                  <a:pt x="225120" y="71920"/>
                </a:lnTo>
                <a:lnTo>
                  <a:pt x="223049" y="67335"/>
                </a:lnTo>
                <a:close/>
              </a:path>
            </a:pathLst>
          </a:custGeom>
          <a:solidFill>
            <a:srgbClr val="005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94390" y="5259322"/>
            <a:ext cx="314960" cy="375920"/>
          </a:xfrm>
          <a:custGeom>
            <a:avLst/>
            <a:gdLst/>
            <a:ahLst/>
            <a:cxnLst/>
            <a:rect l="l" t="t" r="r" b="b"/>
            <a:pathLst>
              <a:path w="314959" h="375920">
                <a:moveTo>
                  <a:pt x="157264" y="0"/>
                </a:moveTo>
                <a:lnTo>
                  <a:pt x="108345" y="8047"/>
                </a:lnTo>
                <a:lnTo>
                  <a:pt x="66501" y="31321"/>
                </a:lnTo>
                <a:lnTo>
                  <a:pt x="33841" y="67024"/>
                </a:lnTo>
                <a:lnTo>
                  <a:pt x="11430" y="113487"/>
                </a:lnTo>
                <a:lnTo>
                  <a:pt x="716" y="168152"/>
                </a:lnTo>
                <a:lnTo>
                  <a:pt x="0" y="187705"/>
                </a:lnTo>
                <a:lnTo>
                  <a:pt x="716" y="207247"/>
                </a:lnTo>
                <a:lnTo>
                  <a:pt x="11430" y="261670"/>
                </a:lnTo>
                <a:lnTo>
                  <a:pt x="33841" y="307892"/>
                </a:lnTo>
                <a:lnTo>
                  <a:pt x="66501" y="343646"/>
                </a:lnTo>
                <a:lnTo>
                  <a:pt x="108345" y="367232"/>
                </a:lnTo>
                <a:lnTo>
                  <a:pt x="157264" y="375424"/>
                </a:lnTo>
                <a:lnTo>
                  <a:pt x="174458" y="374513"/>
                </a:lnTo>
                <a:lnTo>
                  <a:pt x="221475" y="360870"/>
                </a:lnTo>
                <a:lnTo>
                  <a:pt x="260255" y="333027"/>
                </a:lnTo>
                <a:lnTo>
                  <a:pt x="282502" y="305028"/>
                </a:lnTo>
                <a:lnTo>
                  <a:pt x="157264" y="305028"/>
                </a:lnTo>
                <a:lnTo>
                  <a:pt x="146641" y="304423"/>
                </a:lnTo>
                <a:lnTo>
                  <a:pt x="104624" y="284041"/>
                </a:lnTo>
                <a:lnTo>
                  <a:pt x="83177" y="252220"/>
                </a:lnTo>
                <a:lnTo>
                  <a:pt x="72626" y="210597"/>
                </a:lnTo>
                <a:lnTo>
                  <a:pt x="71310" y="187705"/>
                </a:lnTo>
                <a:lnTo>
                  <a:pt x="71655" y="176331"/>
                </a:lnTo>
                <a:lnTo>
                  <a:pt x="79861" y="132954"/>
                </a:lnTo>
                <a:lnTo>
                  <a:pt x="98721" y="98207"/>
                </a:lnTo>
                <a:lnTo>
                  <a:pt x="137134" y="72820"/>
                </a:lnTo>
                <a:lnTo>
                  <a:pt x="157264" y="70396"/>
                </a:lnTo>
                <a:lnTo>
                  <a:pt x="281423" y="70396"/>
                </a:lnTo>
                <a:lnTo>
                  <a:pt x="280212" y="68390"/>
                </a:lnTo>
                <a:lnTo>
                  <a:pt x="247521" y="32275"/>
                </a:lnTo>
                <a:lnTo>
                  <a:pt x="205723" y="8342"/>
                </a:lnTo>
                <a:lnTo>
                  <a:pt x="174072" y="929"/>
                </a:lnTo>
                <a:lnTo>
                  <a:pt x="157264" y="0"/>
                </a:lnTo>
                <a:close/>
              </a:path>
              <a:path w="314959" h="375920">
                <a:moveTo>
                  <a:pt x="281423" y="70396"/>
                </a:moveTo>
                <a:lnTo>
                  <a:pt x="157264" y="70396"/>
                </a:lnTo>
                <a:lnTo>
                  <a:pt x="167654" y="71002"/>
                </a:lnTo>
                <a:lnTo>
                  <a:pt x="177360" y="72820"/>
                </a:lnTo>
                <a:lnTo>
                  <a:pt x="215791" y="98228"/>
                </a:lnTo>
                <a:lnTo>
                  <a:pt x="234626" y="132954"/>
                </a:lnTo>
                <a:lnTo>
                  <a:pt x="242815" y="176331"/>
                </a:lnTo>
                <a:lnTo>
                  <a:pt x="243154" y="187705"/>
                </a:lnTo>
                <a:lnTo>
                  <a:pt x="242829" y="199295"/>
                </a:lnTo>
                <a:lnTo>
                  <a:pt x="234967" y="242597"/>
                </a:lnTo>
                <a:lnTo>
                  <a:pt x="216221" y="277203"/>
                </a:lnTo>
                <a:lnTo>
                  <a:pt x="177701" y="302604"/>
                </a:lnTo>
                <a:lnTo>
                  <a:pt x="157264" y="305028"/>
                </a:lnTo>
                <a:lnTo>
                  <a:pt x="282502" y="305028"/>
                </a:lnTo>
                <a:lnTo>
                  <a:pt x="303060" y="261670"/>
                </a:lnTo>
                <a:lnTo>
                  <a:pt x="313786" y="207247"/>
                </a:lnTo>
                <a:lnTo>
                  <a:pt x="314502" y="187705"/>
                </a:lnTo>
                <a:lnTo>
                  <a:pt x="313772" y="168612"/>
                </a:lnTo>
                <a:lnTo>
                  <a:pt x="302844" y="114757"/>
                </a:lnTo>
                <a:lnTo>
                  <a:pt x="288896" y="82769"/>
                </a:lnTo>
                <a:lnTo>
                  <a:pt x="281423" y="70396"/>
                </a:lnTo>
                <a:close/>
              </a:path>
            </a:pathLst>
          </a:custGeom>
          <a:solidFill>
            <a:srgbClr val="005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05773" y="5265439"/>
            <a:ext cx="183515" cy="366395"/>
          </a:xfrm>
          <a:custGeom>
            <a:avLst/>
            <a:gdLst/>
            <a:ahLst/>
            <a:cxnLst/>
            <a:rect l="l" t="t" r="r" b="b"/>
            <a:pathLst>
              <a:path w="183515" h="366395">
                <a:moveTo>
                  <a:pt x="162763" y="0"/>
                </a:moveTo>
                <a:lnTo>
                  <a:pt x="35648" y="0"/>
                </a:lnTo>
                <a:lnTo>
                  <a:pt x="27491" y="750"/>
                </a:lnTo>
                <a:lnTo>
                  <a:pt x="571" y="32130"/>
                </a:lnTo>
                <a:lnTo>
                  <a:pt x="0" y="39801"/>
                </a:lnTo>
                <a:lnTo>
                  <a:pt x="0" y="326440"/>
                </a:lnTo>
                <a:lnTo>
                  <a:pt x="20864" y="363678"/>
                </a:lnTo>
                <a:lnTo>
                  <a:pt x="34277" y="366229"/>
                </a:lnTo>
                <a:lnTo>
                  <a:pt x="41303" y="365591"/>
                </a:lnTo>
                <a:lnTo>
                  <a:pt x="67942" y="335557"/>
                </a:lnTo>
                <a:lnTo>
                  <a:pt x="68554" y="70383"/>
                </a:lnTo>
                <a:lnTo>
                  <a:pt x="152692" y="70383"/>
                </a:lnTo>
                <a:lnTo>
                  <a:pt x="183311" y="44056"/>
                </a:lnTo>
                <a:lnTo>
                  <a:pt x="183311" y="35204"/>
                </a:lnTo>
                <a:lnTo>
                  <a:pt x="170357" y="3657"/>
                </a:lnTo>
                <a:lnTo>
                  <a:pt x="162763" y="0"/>
                </a:lnTo>
                <a:close/>
              </a:path>
            </a:pathLst>
          </a:custGeom>
          <a:solidFill>
            <a:srgbClr val="005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77291" y="5265441"/>
            <a:ext cx="234315" cy="366395"/>
          </a:xfrm>
          <a:custGeom>
            <a:avLst/>
            <a:gdLst/>
            <a:ahLst/>
            <a:cxnLst/>
            <a:rect l="l" t="t" r="r" b="b"/>
            <a:pathLst>
              <a:path w="234315" h="366395">
                <a:moveTo>
                  <a:pt x="116801" y="0"/>
                </a:moveTo>
                <a:lnTo>
                  <a:pt x="35737" y="0"/>
                </a:lnTo>
                <a:lnTo>
                  <a:pt x="27555" y="685"/>
                </a:lnTo>
                <a:lnTo>
                  <a:pt x="571" y="31300"/>
                </a:lnTo>
                <a:lnTo>
                  <a:pt x="0" y="39789"/>
                </a:lnTo>
                <a:lnTo>
                  <a:pt x="0" y="326440"/>
                </a:lnTo>
                <a:lnTo>
                  <a:pt x="20866" y="363672"/>
                </a:lnTo>
                <a:lnTo>
                  <a:pt x="34277" y="366217"/>
                </a:lnTo>
                <a:lnTo>
                  <a:pt x="41298" y="365581"/>
                </a:lnTo>
                <a:lnTo>
                  <a:pt x="67965" y="335552"/>
                </a:lnTo>
                <a:lnTo>
                  <a:pt x="68579" y="242785"/>
                </a:lnTo>
                <a:lnTo>
                  <a:pt x="119456" y="242785"/>
                </a:lnTo>
                <a:lnTo>
                  <a:pt x="163677" y="234378"/>
                </a:lnTo>
                <a:lnTo>
                  <a:pt x="200113" y="210134"/>
                </a:lnTo>
                <a:lnTo>
                  <a:pt x="223356" y="175450"/>
                </a:lnTo>
                <a:lnTo>
                  <a:pt x="68579" y="175450"/>
                </a:lnTo>
                <a:lnTo>
                  <a:pt x="68579" y="67335"/>
                </a:lnTo>
                <a:lnTo>
                  <a:pt x="223033" y="67335"/>
                </a:lnTo>
                <a:lnTo>
                  <a:pt x="220225" y="61092"/>
                </a:lnTo>
                <a:lnTo>
                  <a:pt x="192453" y="25847"/>
                </a:lnTo>
                <a:lnTo>
                  <a:pt x="152522" y="4886"/>
                </a:lnTo>
                <a:lnTo>
                  <a:pt x="129156" y="542"/>
                </a:lnTo>
                <a:lnTo>
                  <a:pt x="116801" y="0"/>
                </a:lnTo>
                <a:close/>
              </a:path>
              <a:path w="234315" h="366395">
                <a:moveTo>
                  <a:pt x="223033" y="67335"/>
                </a:moveTo>
                <a:lnTo>
                  <a:pt x="115430" y="67335"/>
                </a:lnTo>
                <a:lnTo>
                  <a:pt x="125873" y="68308"/>
                </a:lnTo>
                <a:lnTo>
                  <a:pt x="135129" y="71226"/>
                </a:lnTo>
                <a:lnTo>
                  <a:pt x="161947" y="110378"/>
                </a:lnTo>
                <a:lnTo>
                  <a:pt x="162737" y="121399"/>
                </a:lnTo>
                <a:lnTo>
                  <a:pt x="161947" y="132411"/>
                </a:lnTo>
                <a:lnTo>
                  <a:pt x="143206" y="166711"/>
                </a:lnTo>
                <a:lnTo>
                  <a:pt x="115430" y="175450"/>
                </a:lnTo>
                <a:lnTo>
                  <a:pt x="223356" y="175450"/>
                </a:lnTo>
                <a:lnTo>
                  <a:pt x="233451" y="135570"/>
                </a:lnTo>
                <a:lnTo>
                  <a:pt x="234022" y="121894"/>
                </a:lnTo>
                <a:lnTo>
                  <a:pt x="233465" y="108447"/>
                </a:lnTo>
                <a:lnTo>
                  <a:pt x="231792" y="95635"/>
                </a:lnTo>
                <a:lnTo>
                  <a:pt x="229002" y="83459"/>
                </a:lnTo>
                <a:lnTo>
                  <a:pt x="225094" y="71920"/>
                </a:lnTo>
                <a:lnTo>
                  <a:pt x="223033" y="67335"/>
                </a:lnTo>
                <a:close/>
              </a:path>
            </a:pathLst>
          </a:custGeom>
          <a:solidFill>
            <a:srgbClr val="005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58892" y="5259324"/>
            <a:ext cx="286385" cy="372745"/>
          </a:xfrm>
          <a:custGeom>
            <a:avLst/>
            <a:gdLst/>
            <a:ahLst/>
            <a:cxnLst/>
            <a:rect l="l" t="t" r="r" b="b"/>
            <a:pathLst>
              <a:path w="286384" h="372745">
                <a:moveTo>
                  <a:pt x="143992" y="0"/>
                </a:moveTo>
                <a:lnTo>
                  <a:pt x="107833" y="18717"/>
                </a:lnTo>
                <a:lnTo>
                  <a:pt x="3200" y="319811"/>
                </a:lnTo>
                <a:lnTo>
                  <a:pt x="2578" y="321170"/>
                </a:lnTo>
                <a:lnTo>
                  <a:pt x="1892" y="323291"/>
                </a:lnTo>
                <a:lnTo>
                  <a:pt x="1142" y="326186"/>
                </a:lnTo>
                <a:lnTo>
                  <a:pt x="368" y="329056"/>
                </a:lnTo>
                <a:lnTo>
                  <a:pt x="0" y="332549"/>
                </a:lnTo>
                <a:lnTo>
                  <a:pt x="30" y="336981"/>
                </a:lnTo>
                <a:lnTo>
                  <a:pt x="628" y="343959"/>
                </a:lnTo>
                <a:lnTo>
                  <a:pt x="27201" y="371702"/>
                </a:lnTo>
                <a:lnTo>
                  <a:pt x="33832" y="372338"/>
                </a:lnTo>
                <a:lnTo>
                  <a:pt x="43256" y="372338"/>
                </a:lnTo>
                <a:lnTo>
                  <a:pt x="80441" y="297865"/>
                </a:lnTo>
                <a:lnTo>
                  <a:pt x="275389" y="297865"/>
                </a:lnTo>
                <a:lnTo>
                  <a:pt x="252671" y="227482"/>
                </a:lnTo>
                <a:lnTo>
                  <a:pt x="100088" y="227482"/>
                </a:lnTo>
                <a:lnTo>
                  <a:pt x="143522" y="79578"/>
                </a:lnTo>
                <a:lnTo>
                  <a:pt x="204931" y="79578"/>
                </a:lnTo>
                <a:lnTo>
                  <a:pt x="192912" y="42341"/>
                </a:lnTo>
                <a:lnTo>
                  <a:pt x="168068" y="6734"/>
                </a:lnTo>
                <a:lnTo>
                  <a:pt x="152759" y="747"/>
                </a:lnTo>
                <a:lnTo>
                  <a:pt x="143992" y="0"/>
                </a:lnTo>
                <a:close/>
              </a:path>
              <a:path w="286384" h="372745">
                <a:moveTo>
                  <a:pt x="275389" y="297865"/>
                </a:moveTo>
                <a:lnTo>
                  <a:pt x="207517" y="297865"/>
                </a:lnTo>
                <a:lnTo>
                  <a:pt x="221233" y="345808"/>
                </a:lnTo>
                <a:lnTo>
                  <a:pt x="223659" y="353656"/>
                </a:lnTo>
                <a:lnTo>
                  <a:pt x="227406" y="360019"/>
                </a:lnTo>
                <a:lnTo>
                  <a:pt x="232448" y="364934"/>
                </a:lnTo>
                <a:lnTo>
                  <a:pt x="237451" y="369887"/>
                </a:lnTo>
                <a:lnTo>
                  <a:pt x="244843" y="372338"/>
                </a:lnTo>
                <a:lnTo>
                  <a:pt x="263131" y="372338"/>
                </a:lnTo>
                <a:lnTo>
                  <a:pt x="286143" y="338696"/>
                </a:lnTo>
                <a:lnTo>
                  <a:pt x="286113" y="336626"/>
                </a:lnTo>
                <a:lnTo>
                  <a:pt x="285927" y="334416"/>
                </a:lnTo>
                <a:lnTo>
                  <a:pt x="285013" y="327634"/>
                </a:lnTo>
                <a:lnTo>
                  <a:pt x="284010" y="323900"/>
                </a:lnTo>
                <a:lnTo>
                  <a:pt x="282473" y="319811"/>
                </a:lnTo>
                <a:lnTo>
                  <a:pt x="275389" y="297865"/>
                </a:lnTo>
                <a:close/>
              </a:path>
              <a:path w="286384" h="372745">
                <a:moveTo>
                  <a:pt x="204931" y="79578"/>
                </a:moveTo>
                <a:lnTo>
                  <a:pt x="144437" y="79578"/>
                </a:lnTo>
                <a:lnTo>
                  <a:pt x="186956" y="227482"/>
                </a:lnTo>
                <a:lnTo>
                  <a:pt x="252671" y="227482"/>
                </a:lnTo>
                <a:lnTo>
                  <a:pt x="204931" y="79578"/>
                </a:lnTo>
                <a:close/>
              </a:path>
            </a:pathLst>
          </a:custGeom>
          <a:solidFill>
            <a:srgbClr val="005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25479" y="5262382"/>
            <a:ext cx="375920" cy="369570"/>
          </a:xfrm>
          <a:custGeom>
            <a:avLst/>
            <a:gdLst/>
            <a:ahLst/>
            <a:cxnLst/>
            <a:rect l="l" t="t" r="r" b="b"/>
            <a:pathLst>
              <a:path w="375920" h="369570">
                <a:moveTo>
                  <a:pt x="294081" y="0"/>
                </a:moveTo>
                <a:lnTo>
                  <a:pt x="287985" y="0"/>
                </a:lnTo>
                <a:lnTo>
                  <a:pt x="279614" y="718"/>
                </a:lnTo>
                <a:lnTo>
                  <a:pt x="248094" y="23534"/>
                </a:lnTo>
                <a:lnTo>
                  <a:pt x="188340" y="238709"/>
                </a:lnTo>
                <a:lnTo>
                  <a:pt x="187426" y="238709"/>
                </a:lnTo>
                <a:lnTo>
                  <a:pt x="133476" y="36728"/>
                </a:lnTo>
                <a:lnTo>
                  <a:pt x="103885" y="2874"/>
                </a:lnTo>
                <a:lnTo>
                  <a:pt x="87782" y="0"/>
                </a:lnTo>
                <a:lnTo>
                  <a:pt x="81660" y="0"/>
                </a:lnTo>
                <a:lnTo>
                  <a:pt x="45173" y="29844"/>
                </a:lnTo>
                <a:lnTo>
                  <a:pt x="42989" y="39281"/>
                </a:lnTo>
                <a:lnTo>
                  <a:pt x="152" y="325602"/>
                </a:lnTo>
                <a:lnTo>
                  <a:pt x="16001" y="365963"/>
                </a:lnTo>
                <a:lnTo>
                  <a:pt x="23761" y="369277"/>
                </a:lnTo>
                <a:lnTo>
                  <a:pt x="32918" y="369277"/>
                </a:lnTo>
                <a:lnTo>
                  <a:pt x="67059" y="341947"/>
                </a:lnTo>
                <a:lnTo>
                  <a:pt x="95554" y="125971"/>
                </a:lnTo>
                <a:lnTo>
                  <a:pt x="96469" y="125971"/>
                </a:lnTo>
                <a:lnTo>
                  <a:pt x="151307" y="339699"/>
                </a:lnTo>
                <a:lnTo>
                  <a:pt x="176593" y="368338"/>
                </a:lnTo>
                <a:lnTo>
                  <a:pt x="181775" y="369277"/>
                </a:lnTo>
                <a:lnTo>
                  <a:pt x="193979" y="369277"/>
                </a:lnTo>
                <a:lnTo>
                  <a:pt x="223545" y="342760"/>
                </a:lnTo>
                <a:lnTo>
                  <a:pt x="279298" y="125971"/>
                </a:lnTo>
                <a:lnTo>
                  <a:pt x="280225" y="125971"/>
                </a:lnTo>
                <a:lnTo>
                  <a:pt x="307187" y="333565"/>
                </a:lnTo>
                <a:lnTo>
                  <a:pt x="327802" y="367042"/>
                </a:lnTo>
                <a:lnTo>
                  <a:pt x="342823" y="369277"/>
                </a:lnTo>
                <a:lnTo>
                  <a:pt x="351980" y="369277"/>
                </a:lnTo>
                <a:lnTo>
                  <a:pt x="375742" y="332562"/>
                </a:lnTo>
                <a:lnTo>
                  <a:pt x="375742" y="327113"/>
                </a:lnTo>
                <a:lnTo>
                  <a:pt x="332168" y="34518"/>
                </a:lnTo>
                <a:lnTo>
                  <a:pt x="299719" y="1193"/>
                </a:lnTo>
                <a:lnTo>
                  <a:pt x="294081" y="0"/>
                </a:lnTo>
                <a:close/>
              </a:path>
            </a:pathLst>
          </a:custGeom>
          <a:solidFill>
            <a:srgbClr val="005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91733" y="5262382"/>
            <a:ext cx="375920" cy="369570"/>
          </a:xfrm>
          <a:custGeom>
            <a:avLst/>
            <a:gdLst/>
            <a:ahLst/>
            <a:cxnLst/>
            <a:rect l="l" t="t" r="r" b="b"/>
            <a:pathLst>
              <a:path w="375920" h="369570">
                <a:moveTo>
                  <a:pt x="294055" y="0"/>
                </a:moveTo>
                <a:lnTo>
                  <a:pt x="287985" y="0"/>
                </a:lnTo>
                <a:lnTo>
                  <a:pt x="279603" y="718"/>
                </a:lnTo>
                <a:lnTo>
                  <a:pt x="248104" y="23534"/>
                </a:lnTo>
                <a:lnTo>
                  <a:pt x="188315" y="238709"/>
                </a:lnTo>
                <a:lnTo>
                  <a:pt x="187401" y="238709"/>
                </a:lnTo>
                <a:lnTo>
                  <a:pt x="133451" y="36728"/>
                </a:lnTo>
                <a:lnTo>
                  <a:pt x="103873" y="2874"/>
                </a:lnTo>
                <a:lnTo>
                  <a:pt x="87757" y="0"/>
                </a:lnTo>
                <a:lnTo>
                  <a:pt x="81661" y="0"/>
                </a:lnTo>
                <a:lnTo>
                  <a:pt x="45173" y="29844"/>
                </a:lnTo>
                <a:lnTo>
                  <a:pt x="42964" y="39281"/>
                </a:lnTo>
                <a:lnTo>
                  <a:pt x="152" y="325602"/>
                </a:lnTo>
                <a:lnTo>
                  <a:pt x="16002" y="365963"/>
                </a:lnTo>
                <a:lnTo>
                  <a:pt x="23761" y="369277"/>
                </a:lnTo>
                <a:lnTo>
                  <a:pt x="32918" y="369277"/>
                </a:lnTo>
                <a:lnTo>
                  <a:pt x="67063" y="341947"/>
                </a:lnTo>
                <a:lnTo>
                  <a:pt x="95529" y="125971"/>
                </a:lnTo>
                <a:lnTo>
                  <a:pt x="96443" y="125971"/>
                </a:lnTo>
                <a:lnTo>
                  <a:pt x="151282" y="339699"/>
                </a:lnTo>
                <a:lnTo>
                  <a:pt x="176580" y="368338"/>
                </a:lnTo>
                <a:lnTo>
                  <a:pt x="181775" y="369277"/>
                </a:lnTo>
                <a:lnTo>
                  <a:pt x="193954" y="369277"/>
                </a:lnTo>
                <a:lnTo>
                  <a:pt x="223545" y="342760"/>
                </a:lnTo>
                <a:lnTo>
                  <a:pt x="279298" y="125971"/>
                </a:lnTo>
                <a:lnTo>
                  <a:pt x="280225" y="125971"/>
                </a:lnTo>
                <a:lnTo>
                  <a:pt x="307162" y="333565"/>
                </a:lnTo>
                <a:lnTo>
                  <a:pt x="327793" y="367042"/>
                </a:lnTo>
                <a:lnTo>
                  <a:pt x="342823" y="369277"/>
                </a:lnTo>
                <a:lnTo>
                  <a:pt x="351980" y="369277"/>
                </a:lnTo>
                <a:lnTo>
                  <a:pt x="375742" y="332562"/>
                </a:lnTo>
                <a:lnTo>
                  <a:pt x="375742" y="327113"/>
                </a:lnTo>
                <a:lnTo>
                  <a:pt x="332155" y="34518"/>
                </a:lnTo>
                <a:lnTo>
                  <a:pt x="299720" y="1193"/>
                </a:lnTo>
                <a:lnTo>
                  <a:pt x="294055" y="0"/>
                </a:lnTo>
                <a:close/>
              </a:path>
            </a:pathLst>
          </a:custGeom>
          <a:solidFill>
            <a:srgbClr val="005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47917" y="5259324"/>
            <a:ext cx="286385" cy="372745"/>
          </a:xfrm>
          <a:custGeom>
            <a:avLst/>
            <a:gdLst/>
            <a:ahLst/>
            <a:cxnLst/>
            <a:rect l="l" t="t" r="r" b="b"/>
            <a:pathLst>
              <a:path w="286384" h="372745">
                <a:moveTo>
                  <a:pt x="143992" y="0"/>
                </a:moveTo>
                <a:lnTo>
                  <a:pt x="107868" y="18717"/>
                </a:lnTo>
                <a:lnTo>
                  <a:pt x="3200" y="319811"/>
                </a:lnTo>
                <a:lnTo>
                  <a:pt x="2603" y="321170"/>
                </a:lnTo>
                <a:lnTo>
                  <a:pt x="1917" y="323291"/>
                </a:lnTo>
                <a:lnTo>
                  <a:pt x="1168" y="326186"/>
                </a:lnTo>
                <a:lnTo>
                  <a:pt x="393" y="329056"/>
                </a:lnTo>
                <a:lnTo>
                  <a:pt x="0" y="332549"/>
                </a:lnTo>
                <a:lnTo>
                  <a:pt x="30" y="336981"/>
                </a:lnTo>
                <a:lnTo>
                  <a:pt x="632" y="343959"/>
                </a:lnTo>
                <a:lnTo>
                  <a:pt x="27216" y="371702"/>
                </a:lnTo>
                <a:lnTo>
                  <a:pt x="33832" y="372338"/>
                </a:lnTo>
                <a:lnTo>
                  <a:pt x="43281" y="372338"/>
                </a:lnTo>
                <a:lnTo>
                  <a:pt x="50537" y="369793"/>
                </a:lnTo>
                <a:lnTo>
                  <a:pt x="55537" y="364680"/>
                </a:lnTo>
                <a:lnTo>
                  <a:pt x="60604" y="359575"/>
                </a:lnTo>
                <a:lnTo>
                  <a:pt x="64325" y="353148"/>
                </a:lnTo>
                <a:lnTo>
                  <a:pt x="66751" y="345300"/>
                </a:lnTo>
                <a:lnTo>
                  <a:pt x="80467" y="297865"/>
                </a:lnTo>
                <a:lnTo>
                  <a:pt x="275413" y="297865"/>
                </a:lnTo>
                <a:lnTo>
                  <a:pt x="252688" y="227482"/>
                </a:lnTo>
                <a:lnTo>
                  <a:pt x="100114" y="227482"/>
                </a:lnTo>
                <a:lnTo>
                  <a:pt x="143548" y="79578"/>
                </a:lnTo>
                <a:lnTo>
                  <a:pt x="204935" y="79578"/>
                </a:lnTo>
                <a:lnTo>
                  <a:pt x="192913" y="42341"/>
                </a:lnTo>
                <a:lnTo>
                  <a:pt x="168093" y="6734"/>
                </a:lnTo>
                <a:lnTo>
                  <a:pt x="152774" y="747"/>
                </a:lnTo>
                <a:lnTo>
                  <a:pt x="143992" y="0"/>
                </a:lnTo>
                <a:close/>
              </a:path>
              <a:path w="286384" h="372745">
                <a:moveTo>
                  <a:pt x="275413" y="297865"/>
                </a:moveTo>
                <a:lnTo>
                  <a:pt x="207543" y="297865"/>
                </a:lnTo>
                <a:lnTo>
                  <a:pt x="221259" y="345808"/>
                </a:lnTo>
                <a:lnTo>
                  <a:pt x="223685" y="353656"/>
                </a:lnTo>
                <a:lnTo>
                  <a:pt x="227431" y="360019"/>
                </a:lnTo>
                <a:lnTo>
                  <a:pt x="237477" y="369887"/>
                </a:lnTo>
                <a:lnTo>
                  <a:pt x="244868" y="372338"/>
                </a:lnTo>
                <a:lnTo>
                  <a:pt x="263156" y="372338"/>
                </a:lnTo>
                <a:lnTo>
                  <a:pt x="286169" y="338696"/>
                </a:lnTo>
                <a:lnTo>
                  <a:pt x="286139" y="336626"/>
                </a:lnTo>
                <a:lnTo>
                  <a:pt x="285953" y="334416"/>
                </a:lnTo>
                <a:lnTo>
                  <a:pt x="285013" y="327634"/>
                </a:lnTo>
                <a:lnTo>
                  <a:pt x="284010" y="323900"/>
                </a:lnTo>
                <a:lnTo>
                  <a:pt x="282498" y="319811"/>
                </a:lnTo>
                <a:lnTo>
                  <a:pt x="275413" y="297865"/>
                </a:lnTo>
                <a:close/>
              </a:path>
              <a:path w="286384" h="372745">
                <a:moveTo>
                  <a:pt x="204935" y="79578"/>
                </a:moveTo>
                <a:lnTo>
                  <a:pt x="144462" y="79578"/>
                </a:lnTo>
                <a:lnTo>
                  <a:pt x="186982" y="227482"/>
                </a:lnTo>
                <a:lnTo>
                  <a:pt x="252688" y="227482"/>
                </a:lnTo>
                <a:lnTo>
                  <a:pt x="204935" y="79578"/>
                </a:lnTo>
                <a:close/>
              </a:path>
            </a:pathLst>
          </a:custGeom>
          <a:solidFill>
            <a:srgbClr val="005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34327" y="276225"/>
            <a:ext cx="3003550" cy="2461892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179830" algn="r">
              <a:lnSpc>
                <a:spcPct val="100000"/>
              </a:lnSpc>
              <a:spcBef>
                <a:spcPts val="545"/>
              </a:spcBef>
            </a:pPr>
            <a:r>
              <a:rPr lang="el-GR" sz="1100" b="1" spc="-50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ΣΧΟΛΕΙ</a:t>
            </a:r>
            <a:r>
              <a:rPr lang="el-GR" sz="1100" b="1" spc="-90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Α</a:t>
            </a:r>
            <a:r>
              <a:rPr lang="el-GR" sz="1100" b="1" spc="-10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l-GR" sz="1100" b="1" spc="-20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-</a:t>
            </a:r>
            <a:r>
              <a:rPr lang="el-GR" sz="1100" b="1" spc="-10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l-GR" sz="1100" b="1" spc="-55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ΣΥΝΔΙΟΡ</a:t>
            </a:r>
            <a:r>
              <a:rPr lang="el-GR" sz="1100" b="1" spc="-145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Γ</a:t>
            </a:r>
            <a:r>
              <a:rPr lang="el-GR" sz="1100" b="1" spc="-65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ΑΝΩΤΕΣ</a:t>
            </a:r>
            <a:endParaRPr lang="el-GR" sz="1100" dirty="0" smtClean="0">
              <a:solidFill>
                <a:schemeClr val="accent3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algn="r">
              <a:lnSpc>
                <a:spcPct val="107000"/>
              </a:lnSpc>
            </a:pPr>
            <a:r>
              <a:rPr lang="el-GR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900" b="1" baseline="300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Πρότυπο Γυμνάσιο Αθήνας</a:t>
            </a:r>
          </a:p>
          <a:p>
            <a:pPr algn="r">
              <a:lnSpc>
                <a:spcPct val="107000"/>
              </a:lnSpc>
            </a:pPr>
            <a:r>
              <a:rPr lang="el-GR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2ο Γυμνάσιο Γλυκών Νερών</a:t>
            </a:r>
          </a:p>
          <a:p>
            <a:pPr algn="r">
              <a:lnSpc>
                <a:spcPct val="107000"/>
              </a:lnSpc>
            </a:pPr>
            <a:r>
              <a:rPr lang="el-GR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5ο Γυμνάσιο Παλαιού Φαλήρου</a:t>
            </a:r>
          </a:p>
          <a:p>
            <a:pPr algn="r"/>
            <a:r>
              <a:rPr lang="el-GR" sz="900" b="1" dirty="0" smtClean="0">
                <a:latin typeface="Arial Narrow" pitchFamily="34" charset="0"/>
              </a:rPr>
              <a:t>Α΄ Αρσάκειο Γυμνάσιο Ψυχικού</a:t>
            </a:r>
          </a:p>
          <a:p>
            <a:pPr algn="r">
              <a:lnSpc>
                <a:spcPct val="107000"/>
              </a:lnSpc>
            </a:pPr>
            <a:r>
              <a:rPr lang="el-GR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Βαρβάκειο Πρότυπο Γυμνάσιο</a:t>
            </a:r>
          </a:p>
          <a:p>
            <a:pPr algn="r">
              <a:lnSpc>
                <a:spcPct val="107000"/>
              </a:lnSpc>
            </a:pPr>
            <a:r>
              <a:rPr lang="el-GR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Γυμνάσιο Εκπαιδευτηρίων </a:t>
            </a:r>
            <a:r>
              <a:rPr lang="el-GR" sz="900" b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Αυγουλέα</a:t>
            </a:r>
            <a:r>
              <a:rPr lang="el-GR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sz="900" b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Λιναρδάτου</a:t>
            </a:r>
            <a:endParaRPr lang="el-GR" sz="9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l-GR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Γυμνάσιο Εκπαιδευτηρίων Δούκα</a:t>
            </a:r>
          </a:p>
          <a:p>
            <a:pPr algn="r">
              <a:lnSpc>
                <a:spcPct val="107000"/>
              </a:lnSpc>
            </a:pPr>
            <a:r>
              <a:rPr lang="el-GR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Γυμνάσιο Εκπαιδευτηρίων </a:t>
            </a:r>
            <a:r>
              <a:rPr lang="el-GR" sz="900" b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Ελληνογερμανική</a:t>
            </a:r>
            <a:r>
              <a:rPr lang="el-GR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Αγωγή</a:t>
            </a:r>
          </a:p>
          <a:p>
            <a:pPr algn="r">
              <a:lnSpc>
                <a:spcPct val="107000"/>
              </a:lnSpc>
            </a:pPr>
            <a:r>
              <a:rPr lang="el-GR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Γυμνάσιο Σχολής  </a:t>
            </a:r>
            <a:r>
              <a:rPr lang="el-GR" sz="900" b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Ι.Μ.Παναγιωτόπουλου</a:t>
            </a:r>
            <a:endParaRPr lang="el-GR" sz="9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l-GR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Εκπαιδευτήρια Ν. </a:t>
            </a:r>
            <a:r>
              <a:rPr lang="el-GR" sz="900" b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Ζαγοριανάκου</a:t>
            </a:r>
            <a:endParaRPr lang="el-GR" sz="9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el-GR" sz="900" b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Ζάννειο</a:t>
            </a:r>
            <a:r>
              <a:rPr lang="el-GR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Πρότυπο Γυμνάσιο Πειραιά</a:t>
            </a:r>
          </a:p>
          <a:p>
            <a:pPr algn="r">
              <a:lnSpc>
                <a:spcPct val="107000"/>
              </a:lnSpc>
            </a:pPr>
            <a:r>
              <a:rPr lang="el-GR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Πρότυπο Γυμνάσιο Αναβρύτων</a:t>
            </a:r>
          </a:p>
          <a:p>
            <a:pPr algn="r">
              <a:lnSpc>
                <a:spcPct val="107000"/>
              </a:lnSpc>
            </a:pPr>
            <a:r>
              <a:rPr lang="el-GR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Πρότυπο Γυμνάσιο Ευαγγελικής Σχολής Σμύρνης</a:t>
            </a:r>
          </a:p>
          <a:p>
            <a:pPr algn="r">
              <a:lnSpc>
                <a:spcPct val="107000"/>
              </a:lnSpc>
            </a:pPr>
            <a:r>
              <a:rPr lang="el-GR" sz="900" b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Ράλλειο</a:t>
            </a:r>
            <a:r>
              <a:rPr lang="el-GR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Γυμνάσιο Θηλέων Πειραιά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l-GR" sz="900" dirty="0">
              <a:effectLst/>
              <a:latin typeface="Arial Narrow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29884" y="6834926"/>
            <a:ext cx="2988945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825"/>
              </a:lnSpc>
              <a:spcBef>
                <a:spcPts val="130"/>
              </a:spcBef>
            </a:pPr>
            <a:r>
              <a:rPr sz="700" b="1" spc="-80" dirty="0">
                <a:solidFill>
                  <a:srgbClr val="131718"/>
                </a:solidFill>
                <a:latin typeface="Trebuchet MS"/>
                <a:cs typeface="Trebuchet MS"/>
              </a:rPr>
              <a:t>Υ</a:t>
            </a:r>
            <a:r>
              <a:rPr sz="700" b="1" spc="-15" dirty="0">
                <a:solidFill>
                  <a:srgbClr val="131718"/>
                </a:solidFill>
                <a:latin typeface="Trebuchet MS"/>
                <a:cs typeface="Trebuchet MS"/>
              </a:rPr>
              <a:t>ΠΟ</a:t>
            </a:r>
            <a:r>
              <a:rPr sz="700" b="1" spc="-40" dirty="0">
                <a:solidFill>
                  <a:srgbClr val="131718"/>
                </a:solidFill>
                <a:latin typeface="Trebuchet MS"/>
                <a:cs typeface="Trebuchet MS"/>
              </a:rPr>
              <a:t> </a:t>
            </a:r>
            <a:r>
              <a:rPr sz="700" b="1" spc="-50" dirty="0">
                <a:solidFill>
                  <a:srgbClr val="131718"/>
                </a:solidFill>
                <a:latin typeface="Trebuchet MS"/>
                <a:cs typeface="Trebuchet MS"/>
              </a:rPr>
              <a:t>ΤΗΝ</a:t>
            </a:r>
            <a:r>
              <a:rPr sz="700" b="1" spc="-40" dirty="0">
                <a:solidFill>
                  <a:srgbClr val="131718"/>
                </a:solidFill>
                <a:latin typeface="Trebuchet MS"/>
                <a:cs typeface="Trebuchet MS"/>
              </a:rPr>
              <a:t> ΑΙΓΙΔΑ </a:t>
            </a:r>
            <a:r>
              <a:rPr sz="700" b="1" spc="-70" dirty="0">
                <a:solidFill>
                  <a:srgbClr val="131718"/>
                </a:solidFill>
                <a:latin typeface="Trebuchet MS"/>
                <a:cs typeface="Trebuchet MS"/>
              </a:rPr>
              <a:t>ΤΟΥ</a:t>
            </a:r>
            <a:r>
              <a:rPr sz="700" b="1" spc="-40" dirty="0">
                <a:solidFill>
                  <a:srgbClr val="131718"/>
                </a:solidFill>
                <a:latin typeface="Trebuchet MS"/>
                <a:cs typeface="Trebuchet MS"/>
              </a:rPr>
              <a:t> </a:t>
            </a:r>
            <a:r>
              <a:rPr sz="700" b="1" spc="-15" dirty="0">
                <a:solidFill>
                  <a:srgbClr val="131718"/>
                </a:solidFill>
                <a:latin typeface="Trebuchet MS"/>
                <a:cs typeface="Trebuchet MS"/>
              </a:rPr>
              <a:t>ΔΗΜΟΥ</a:t>
            </a:r>
            <a:r>
              <a:rPr sz="700" b="1" spc="-40" dirty="0">
                <a:solidFill>
                  <a:srgbClr val="131718"/>
                </a:solidFill>
                <a:latin typeface="Trebuchet MS"/>
                <a:cs typeface="Trebuchet MS"/>
              </a:rPr>
              <a:t> </a:t>
            </a:r>
            <a:r>
              <a:rPr sz="700" b="1" spc="-35" dirty="0">
                <a:solidFill>
                  <a:srgbClr val="131718"/>
                </a:solidFill>
                <a:latin typeface="Trebuchet MS"/>
                <a:cs typeface="Trebuchet MS"/>
              </a:rPr>
              <a:t>ΠΑΛΑΙΟΥ</a:t>
            </a:r>
            <a:r>
              <a:rPr sz="700" b="1" spc="-40" dirty="0">
                <a:solidFill>
                  <a:srgbClr val="131718"/>
                </a:solidFill>
                <a:latin typeface="Trebuchet MS"/>
                <a:cs typeface="Trebuchet MS"/>
              </a:rPr>
              <a:t> ΦΑΛΗΡΟΥ</a:t>
            </a:r>
            <a:endParaRPr sz="700">
              <a:latin typeface="Trebuchet MS"/>
              <a:cs typeface="Trebuchet MS"/>
            </a:endParaRPr>
          </a:p>
          <a:p>
            <a:pPr marL="12065" marR="5080" algn="ctr">
              <a:lnSpc>
                <a:spcPts val="860"/>
              </a:lnSpc>
              <a:spcBef>
                <a:spcPts val="45"/>
              </a:spcBef>
            </a:pPr>
            <a:r>
              <a:rPr sz="750" spc="-65" dirty="0">
                <a:solidFill>
                  <a:srgbClr val="131718"/>
                </a:solidFill>
                <a:latin typeface="Microsoft Sans Serif"/>
                <a:cs typeface="Microsoft Sans Serif"/>
              </a:rPr>
              <a:t>Με</a:t>
            </a:r>
            <a:r>
              <a:rPr sz="750" spc="-30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95" dirty="0">
                <a:solidFill>
                  <a:srgbClr val="131718"/>
                </a:solidFill>
                <a:latin typeface="Microsoft Sans Serif"/>
                <a:cs typeface="Microsoft Sans Serif"/>
              </a:rPr>
              <a:t>την</a:t>
            </a:r>
            <a:r>
              <a:rPr sz="750" spc="-25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65" dirty="0">
                <a:solidFill>
                  <a:srgbClr val="131718"/>
                </a:solidFill>
                <a:latin typeface="Microsoft Sans Serif"/>
                <a:cs typeface="Microsoft Sans Serif"/>
              </a:rPr>
              <a:t>επιστηµονική</a:t>
            </a:r>
            <a:r>
              <a:rPr sz="750" spc="-25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70" dirty="0">
                <a:solidFill>
                  <a:srgbClr val="131718"/>
                </a:solidFill>
                <a:latin typeface="Microsoft Sans Serif"/>
                <a:cs typeface="Microsoft Sans Serif"/>
              </a:rPr>
              <a:t>στήριξη</a:t>
            </a:r>
            <a:r>
              <a:rPr sz="750" spc="-25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55" dirty="0">
                <a:solidFill>
                  <a:srgbClr val="131718"/>
                </a:solidFill>
                <a:latin typeface="Microsoft Sans Serif"/>
                <a:cs typeface="Microsoft Sans Serif"/>
              </a:rPr>
              <a:t>και</a:t>
            </a:r>
            <a:r>
              <a:rPr sz="750" spc="-25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100" dirty="0">
                <a:solidFill>
                  <a:srgbClr val="131718"/>
                </a:solidFill>
                <a:latin typeface="Microsoft Sans Serif"/>
                <a:cs typeface="Microsoft Sans Serif"/>
              </a:rPr>
              <a:t>τη</a:t>
            </a:r>
            <a:r>
              <a:rPr sz="750" spc="-25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65" dirty="0">
                <a:solidFill>
                  <a:srgbClr val="131718"/>
                </a:solidFill>
                <a:latin typeface="Microsoft Sans Serif"/>
                <a:cs typeface="Microsoft Sans Serif"/>
              </a:rPr>
              <a:t>συνεργασία</a:t>
            </a:r>
            <a:r>
              <a:rPr sz="750" spc="-25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85" dirty="0">
                <a:solidFill>
                  <a:srgbClr val="131718"/>
                </a:solidFill>
                <a:latin typeface="Microsoft Sans Serif"/>
                <a:cs typeface="Microsoft Sans Serif"/>
              </a:rPr>
              <a:t>του</a:t>
            </a:r>
            <a:r>
              <a:rPr sz="750" spc="-25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70" dirty="0">
                <a:solidFill>
                  <a:srgbClr val="131718"/>
                </a:solidFill>
                <a:latin typeface="Microsoft Sans Serif"/>
                <a:cs typeface="Microsoft Sans Serif"/>
              </a:rPr>
              <a:t>Μεταπτυχιακού</a:t>
            </a:r>
            <a:r>
              <a:rPr sz="750" spc="-25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75" dirty="0">
                <a:solidFill>
                  <a:srgbClr val="131718"/>
                </a:solidFill>
                <a:latin typeface="Microsoft Sans Serif"/>
                <a:cs typeface="Microsoft Sans Serif"/>
              </a:rPr>
              <a:t>Προγράµµατος </a:t>
            </a:r>
            <a:r>
              <a:rPr sz="750" spc="-185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55" dirty="0">
                <a:solidFill>
                  <a:srgbClr val="131718"/>
                </a:solidFill>
                <a:latin typeface="Microsoft Sans Serif"/>
                <a:cs typeface="Microsoft Sans Serif"/>
              </a:rPr>
              <a:t>Σπουδών</a:t>
            </a:r>
            <a:r>
              <a:rPr sz="750" spc="-30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80" dirty="0">
                <a:solidFill>
                  <a:srgbClr val="131718"/>
                </a:solidFill>
                <a:latin typeface="Microsoft Sans Serif"/>
                <a:cs typeface="Microsoft Sans Serif"/>
              </a:rPr>
              <a:t>«Ρητορική,</a:t>
            </a:r>
            <a:r>
              <a:rPr sz="750" spc="-30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85" dirty="0">
                <a:solidFill>
                  <a:srgbClr val="131718"/>
                </a:solidFill>
                <a:latin typeface="Microsoft Sans Serif"/>
                <a:cs typeface="Microsoft Sans Serif"/>
              </a:rPr>
              <a:t>Επιστήµες</a:t>
            </a:r>
            <a:r>
              <a:rPr sz="750" spc="-30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85" dirty="0">
                <a:solidFill>
                  <a:srgbClr val="131718"/>
                </a:solidFill>
                <a:latin typeface="Microsoft Sans Serif"/>
                <a:cs typeface="Microsoft Sans Serif"/>
              </a:rPr>
              <a:t>του</a:t>
            </a:r>
            <a:r>
              <a:rPr sz="750" spc="-30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55" dirty="0">
                <a:solidFill>
                  <a:srgbClr val="131718"/>
                </a:solidFill>
                <a:latin typeface="Microsoft Sans Serif"/>
                <a:cs typeface="Microsoft Sans Serif"/>
              </a:rPr>
              <a:t>Ανθρώπου</a:t>
            </a:r>
            <a:r>
              <a:rPr sz="750" spc="-30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55" dirty="0">
                <a:solidFill>
                  <a:srgbClr val="131718"/>
                </a:solidFill>
                <a:latin typeface="Microsoft Sans Serif"/>
                <a:cs typeface="Microsoft Sans Serif"/>
              </a:rPr>
              <a:t>και</a:t>
            </a:r>
            <a:r>
              <a:rPr sz="750" spc="-30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75" dirty="0">
                <a:solidFill>
                  <a:srgbClr val="131718"/>
                </a:solidFill>
                <a:latin typeface="Microsoft Sans Serif"/>
                <a:cs typeface="Microsoft Sans Serif"/>
              </a:rPr>
              <a:t>Εκπαίδευση»</a:t>
            </a:r>
            <a:endParaRPr sz="750">
              <a:latin typeface="Microsoft Sans Serif"/>
              <a:cs typeface="Microsoft Sans Serif"/>
            </a:endParaRPr>
          </a:p>
          <a:p>
            <a:pPr algn="ctr">
              <a:lnSpc>
                <a:spcPts val="835"/>
              </a:lnSpc>
            </a:pPr>
            <a:r>
              <a:rPr sz="750" spc="-55" dirty="0">
                <a:solidFill>
                  <a:srgbClr val="131718"/>
                </a:solidFill>
                <a:latin typeface="Microsoft Sans Serif"/>
                <a:cs typeface="Microsoft Sans Serif"/>
              </a:rPr>
              <a:t>και</a:t>
            </a:r>
            <a:r>
              <a:rPr sz="750" spc="-25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100" dirty="0">
                <a:solidFill>
                  <a:srgbClr val="131718"/>
                </a:solidFill>
                <a:latin typeface="Microsoft Sans Serif"/>
                <a:cs typeface="Microsoft Sans Serif"/>
              </a:rPr>
              <a:t>της</a:t>
            </a:r>
            <a:r>
              <a:rPr sz="750" spc="-20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85" dirty="0">
                <a:solidFill>
                  <a:srgbClr val="131718"/>
                </a:solidFill>
                <a:latin typeface="Microsoft Sans Serif"/>
                <a:cs typeface="Microsoft Sans Serif"/>
              </a:rPr>
              <a:t>Ελληνικής</a:t>
            </a:r>
            <a:r>
              <a:rPr sz="750" spc="-25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100" dirty="0">
                <a:solidFill>
                  <a:srgbClr val="131718"/>
                </a:solidFill>
                <a:latin typeface="Microsoft Sans Serif"/>
                <a:cs typeface="Microsoft Sans Serif"/>
              </a:rPr>
              <a:t>Ένωσης</a:t>
            </a:r>
            <a:r>
              <a:rPr sz="750" spc="-20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70" dirty="0">
                <a:solidFill>
                  <a:srgbClr val="131718"/>
                </a:solidFill>
                <a:latin typeface="Microsoft Sans Serif"/>
                <a:cs typeface="Microsoft Sans Serif"/>
              </a:rPr>
              <a:t>για</a:t>
            </a:r>
            <a:r>
              <a:rPr sz="750" spc="-25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95" dirty="0">
                <a:solidFill>
                  <a:srgbClr val="131718"/>
                </a:solidFill>
                <a:latin typeface="Microsoft Sans Serif"/>
                <a:cs typeface="Microsoft Sans Serif"/>
              </a:rPr>
              <a:t>την</a:t>
            </a:r>
            <a:r>
              <a:rPr sz="750" spc="-20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55" dirty="0">
                <a:solidFill>
                  <a:srgbClr val="131718"/>
                </a:solidFill>
                <a:latin typeface="Microsoft Sans Serif"/>
                <a:cs typeface="Microsoft Sans Serif"/>
              </a:rPr>
              <a:t>Προώθηση</a:t>
            </a:r>
            <a:r>
              <a:rPr sz="750" spc="-20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100" dirty="0">
                <a:solidFill>
                  <a:srgbClr val="131718"/>
                </a:solidFill>
                <a:latin typeface="Microsoft Sans Serif"/>
                <a:cs typeface="Microsoft Sans Serif"/>
              </a:rPr>
              <a:t>της</a:t>
            </a:r>
            <a:r>
              <a:rPr sz="750" spc="-25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80" dirty="0">
                <a:solidFill>
                  <a:srgbClr val="131718"/>
                </a:solidFill>
                <a:latin typeface="Microsoft Sans Serif"/>
                <a:cs typeface="Microsoft Sans Serif"/>
              </a:rPr>
              <a:t>Ρητορικής</a:t>
            </a:r>
            <a:r>
              <a:rPr sz="750" spc="-20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85" dirty="0">
                <a:solidFill>
                  <a:srgbClr val="131718"/>
                </a:solidFill>
                <a:latin typeface="Microsoft Sans Serif"/>
                <a:cs typeface="Microsoft Sans Serif"/>
              </a:rPr>
              <a:t>στην</a:t>
            </a:r>
            <a:r>
              <a:rPr sz="750" spc="-25" dirty="0">
                <a:solidFill>
                  <a:srgbClr val="131718"/>
                </a:solidFill>
                <a:latin typeface="Microsoft Sans Serif"/>
                <a:cs typeface="Microsoft Sans Serif"/>
              </a:rPr>
              <a:t> </a:t>
            </a:r>
            <a:r>
              <a:rPr sz="750" spc="-70" dirty="0">
                <a:solidFill>
                  <a:srgbClr val="131718"/>
                </a:solidFill>
                <a:latin typeface="Microsoft Sans Serif"/>
                <a:cs typeface="Microsoft Sans Serif"/>
              </a:rPr>
              <a:t>Εκπαίδευση.</a:t>
            </a:r>
            <a:endParaRPr sz="750">
              <a:latin typeface="Microsoft Sans Serif"/>
              <a:cs typeface="Microsoft Sans Serif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32078" y="6515252"/>
            <a:ext cx="1334541" cy="269341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359400" y="5697667"/>
            <a:ext cx="3342640" cy="5956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1500" u="heavy" spc="-130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Σάββατ</a:t>
            </a:r>
            <a:r>
              <a:rPr sz="1500" u="heavy" spc="-105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ο</a:t>
            </a:r>
            <a:r>
              <a:rPr sz="1500" u="heavy" spc="-10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500" u="heavy" spc="-95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κα</a:t>
            </a:r>
            <a:r>
              <a:rPr sz="1500" u="heavy" spc="-85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ι</a:t>
            </a:r>
            <a:r>
              <a:rPr sz="1500" u="heavy" spc="-10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500" u="heavy" spc="-100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Κυριακή</a:t>
            </a:r>
            <a:r>
              <a:rPr sz="1500" u="heavy" spc="-80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,</a:t>
            </a:r>
            <a:r>
              <a:rPr sz="1500" u="heavy" spc="-10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500" u="heavy" spc="-110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6</a:t>
            </a:r>
            <a:r>
              <a:rPr sz="1500" u="heavy" spc="-10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500" u="heavy" spc="-95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κα</a:t>
            </a:r>
            <a:r>
              <a:rPr sz="1500" u="heavy" spc="-85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ι</a:t>
            </a:r>
            <a:r>
              <a:rPr sz="1500" u="heavy" spc="-10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500" u="heavy" spc="-160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7</a:t>
            </a:r>
            <a:r>
              <a:rPr sz="1500" u="heavy" spc="-10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500" u="heavy" spc="-90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Απριλίο</a:t>
            </a:r>
            <a:r>
              <a:rPr sz="1500" u="heavy" spc="-105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υ</a:t>
            </a:r>
            <a:r>
              <a:rPr sz="1500" u="heavy" spc="-10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500" u="heavy" spc="-145" dirty="0">
                <a:uFill>
                  <a:solidFill>
                    <a:srgbClr val="F59324"/>
                  </a:solidFill>
                </a:uFill>
                <a:latin typeface="Microsoft Sans Serif"/>
                <a:cs typeface="Microsoft Sans Serif"/>
              </a:rPr>
              <a:t>2019</a:t>
            </a:r>
            <a:endParaRPr sz="1500">
              <a:latin typeface="Microsoft Sans Serif"/>
              <a:cs typeface="Microsoft Sans Serif"/>
            </a:endParaRPr>
          </a:p>
          <a:p>
            <a:pPr marR="26670" algn="ctr">
              <a:lnSpc>
                <a:spcPct val="100000"/>
              </a:lnSpc>
              <a:spcBef>
                <a:spcPts val="409"/>
              </a:spcBef>
            </a:pPr>
            <a:r>
              <a:rPr sz="1550" b="1" spc="-30" dirty="0">
                <a:solidFill>
                  <a:srgbClr val="0055A2"/>
                </a:solidFill>
                <a:latin typeface="Trebuchet MS"/>
                <a:cs typeface="Trebuchet MS"/>
              </a:rPr>
              <a:t>5</a:t>
            </a:r>
            <a:r>
              <a:rPr sz="1350" b="1" spc="-44" baseline="30864" dirty="0">
                <a:solidFill>
                  <a:srgbClr val="0055A2"/>
                </a:solidFill>
                <a:latin typeface="Trebuchet MS"/>
                <a:cs typeface="Trebuchet MS"/>
              </a:rPr>
              <a:t>o</a:t>
            </a:r>
            <a:r>
              <a:rPr sz="1350" b="1" spc="44" baseline="30864" dirty="0">
                <a:solidFill>
                  <a:srgbClr val="0055A2"/>
                </a:solidFill>
                <a:latin typeface="Trebuchet MS"/>
                <a:cs typeface="Trebuchet MS"/>
              </a:rPr>
              <a:t> </a:t>
            </a:r>
            <a:r>
              <a:rPr sz="1550" b="1" spc="-50" dirty="0">
                <a:solidFill>
                  <a:srgbClr val="0055A2"/>
                </a:solidFill>
                <a:latin typeface="Trebuchet MS"/>
                <a:cs typeface="Trebuchet MS"/>
              </a:rPr>
              <a:t>Γυµνάσιο</a:t>
            </a:r>
            <a:r>
              <a:rPr sz="1550" b="1" spc="114" dirty="0">
                <a:solidFill>
                  <a:srgbClr val="0055A2"/>
                </a:solidFill>
                <a:latin typeface="Trebuchet MS"/>
                <a:cs typeface="Trebuchet MS"/>
              </a:rPr>
              <a:t> </a:t>
            </a:r>
            <a:r>
              <a:rPr sz="1550" b="1" spc="-30" dirty="0">
                <a:solidFill>
                  <a:srgbClr val="0055A2"/>
                </a:solidFill>
                <a:latin typeface="Trebuchet MS"/>
                <a:cs typeface="Trebuchet MS"/>
              </a:rPr>
              <a:t>Παλαιού</a:t>
            </a:r>
            <a:r>
              <a:rPr sz="1550" b="1" spc="114" dirty="0">
                <a:solidFill>
                  <a:srgbClr val="0055A2"/>
                </a:solidFill>
                <a:latin typeface="Trebuchet MS"/>
                <a:cs typeface="Trebuchet MS"/>
              </a:rPr>
              <a:t> </a:t>
            </a:r>
            <a:r>
              <a:rPr sz="1550" b="1" spc="-25" dirty="0">
                <a:solidFill>
                  <a:srgbClr val="0055A2"/>
                </a:solidFill>
                <a:latin typeface="Trebuchet MS"/>
                <a:cs typeface="Trebuchet MS"/>
              </a:rPr>
              <a:t>Φαλήρου</a:t>
            </a:r>
            <a:endParaRPr sz="1550">
              <a:latin typeface="Trebuchet MS"/>
              <a:cs typeface="Trebuchet MS"/>
            </a:endParaRPr>
          </a:p>
        </p:txBody>
      </p:sp>
      <p:pic>
        <p:nvPicPr>
          <p:cNvPr id="30" name="Εικόνα 29">
            <a:extLst>
              <a:ext uri="{FF2B5EF4-FFF2-40B4-BE49-F238E27FC236}">
                <a16:creationId xmlns:a16="http://schemas.microsoft.com/office/drawing/2014/main" xmlns="" id="{C19991A0-F011-47BF-BEAE-9DC06FA7A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68999"/>
            <a:ext cx="1910924" cy="178473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E620B345-61FE-426B-B325-680CFE90D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222" y="0"/>
            <a:ext cx="6318177" cy="754947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30E803B-F4E8-422A-92C0-6797713467B0}"/>
              </a:ext>
            </a:extLst>
          </p:cNvPr>
          <p:cNvSpPr txBox="1"/>
          <p:nvPr/>
        </p:nvSpPr>
        <p:spPr>
          <a:xfrm>
            <a:off x="4487755" y="-125389"/>
            <a:ext cx="461665" cy="74251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l-GR" spc="300" dirty="0">
                <a:solidFill>
                  <a:schemeClr val="bg1"/>
                </a:solidFill>
              </a:rPr>
              <a:t>ΣΤ’ ΜΑΘΗΤΙΚΟΙ ΑΓΩΝΕΣ ΡΗΤΟΡΙΚΗΣ ΤΕΧΝΗΣ ΓΥΜΝΑΣΙΩΝ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73AB7FDB-4830-4D03-8D0F-17CD1CDEF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166"/>
            <a:ext cx="10689153" cy="75628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72806" y="1194016"/>
            <a:ext cx="3579493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555"/>
              </a:lnSpc>
              <a:spcBef>
                <a:spcPts val="100"/>
              </a:spcBef>
            </a:pP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rebuchet MS"/>
              </a:rPr>
              <a:t>ΣΥΝΔΙΟΡΓΑΝΩΤΕΣ / ΤΡΙΕΣ</a:t>
            </a:r>
            <a:endParaRPr sz="1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rebuchet MS"/>
            </a:endParaRP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xmlns="" id="{137E027E-688E-4801-A80F-4E8FC5C1DA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45999" y="455432"/>
            <a:ext cx="1613732" cy="252448"/>
          </a:xfrm>
          <a:prstGeom prst="rect">
            <a:avLst/>
          </a:prstGeom>
        </p:spPr>
      </p:pic>
      <p:sp>
        <p:nvSpPr>
          <p:cNvPr id="29" name="Θέση περιεχομένου 2">
            <a:extLst>
              <a:ext uri="{FF2B5EF4-FFF2-40B4-BE49-F238E27FC236}">
                <a16:creationId xmlns:a16="http://schemas.microsoft.com/office/drawing/2014/main" xmlns="" id="{72583A0C-0F8B-4F20-9F25-8959304DA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8982" y="1566847"/>
            <a:ext cx="4503326" cy="2739211"/>
          </a:xfrm>
        </p:spPr>
        <p:txBody>
          <a:bodyPr/>
          <a:lstStyle/>
          <a:p>
            <a:r>
              <a:rPr lang="el-GR" sz="1000" b="1" dirty="0">
                <a:latin typeface="Arial Narrow" panose="020B0606020202030204" pitchFamily="34" charset="0"/>
              </a:rPr>
              <a:t>Εύη </a:t>
            </a:r>
            <a:r>
              <a:rPr lang="el-GR" sz="1000" b="1" dirty="0" err="1">
                <a:latin typeface="Arial Narrow" panose="020B0606020202030204" pitchFamily="34" charset="0"/>
              </a:rPr>
              <a:t>Μαστιχιάδου</a:t>
            </a:r>
            <a:r>
              <a:rPr lang="el-GR" sz="1000" b="1" dirty="0">
                <a:latin typeface="Arial Narrow" panose="020B0606020202030204" pitchFamily="34" charset="0"/>
              </a:rPr>
              <a:t> </a:t>
            </a:r>
            <a:r>
              <a:rPr lang="el-GR" sz="1000" b="1" dirty="0" smtClean="0">
                <a:latin typeface="Arial Narrow" panose="020B0606020202030204" pitchFamily="34" charset="0"/>
              </a:rPr>
              <a:t> ……………………….</a:t>
            </a:r>
            <a:r>
              <a:rPr lang="el-GR" sz="1000" dirty="0" smtClean="0">
                <a:latin typeface="Arial Narrow" panose="020B0606020202030204" pitchFamily="34" charset="0"/>
              </a:rPr>
              <a:t>1ο </a:t>
            </a:r>
            <a:r>
              <a:rPr lang="el-GR" sz="1000" dirty="0" err="1">
                <a:latin typeface="Arial Narrow" panose="020B0606020202030204" pitchFamily="34" charset="0"/>
              </a:rPr>
              <a:t>Πειραµατικό</a:t>
            </a:r>
            <a:r>
              <a:rPr lang="el-GR" sz="1000" dirty="0">
                <a:latin typeface="Arial Narrow" panose="020B0606020202030204" pitchFamily="34" charset="0"/>
              </a:rPr>
              <a:t> </a:t>
            </a:r>
            <a:r>
              <a:rPr lang="el-GR" sz="1000" dirty="0" err="1">
                <a:latin typeface="Arial Narrow" panose="020B0606020202030204" pitchFamily="34" charset="0"/>
              </a:rPr>
              <a:t>Γυµνάσιο</a:t>
            </a:r>
            <a:r>
              <a:rPr lang="el-GR" sz="1000" dirty="0">
                <a:latin typeface="Arial Narrow" panose="020B0606020202030204" pitchFamily="34" charset="0"/>
              </a:rPr>
              <a:t> Αθήνας</a:t>
            </a:r>
          </a:p>
          <a:p>
            <a:r>
              <a:rPr lang="el-GR" sz="1000" b="1" dirty="0">
                <a:latin typeface="Arial Narrow" panose="020B0606020202030204" pitchFamily="34" charset="0"/>
              </a:rPr>
              <a:t>Καλλιόπη </a:t>
            </a:r>
            <a:r>
              <a:rPr lang="el-GR" sz="1000" b="1" dirty="0" err="1" smtClean="0">
                <a:latin typeface="Arial Narrow" panose="020B0606020202030204" pitchFamily="34" charset="0"/>
              </a:rPr>
              <a:t>Μαθιουδάκη</a:t>
            </a:r>
            <a:r>
              <a:rPr lang="el-GR" sz="1000" b="1" dirty="0" smtClean="0">
                <a:latin typeface="Arial Narrow" panose="020B0606020202030204" pitchFamily="34" charset="0"/>
              </a:rPr>
              <a:t> ………………… </a:t>
            </a:r>
            <a:r>
              <a:rPr lang="el-GR" sz="1000" dirty="0" smtClean="0">
                <a:latin typeface="Arial Narrow" panose="020B0606020202030204" pitchFamily="34" charset="0"/>
              </a:rPr>
              <a:t>2ο  </a:t>
            </a:r>
            <a:r>
              <a:rPr lang="el-GR" sz="1000" dirty="0" err="1" smtClean="0">
                <a:latin typeface="Arial Narrow" panose="020B0606020202030204" pitchFamily="34" charset="0"/>
              </a:rPr>
              <a:t>Γυµνάσιο</a:t>
            </a:r>
            <a:r>
              <a:rPr lang="el-GR" sz="1000" dirty="0" smtClean="0">
                <a:latin typeface="Arial Narrow" panose="020B0606020202030204" pitchFamily="34" charset="0"/>
              </a:rPr>
              <a:t> Γλυκών Νερών </a:t>
            </a:r>
            <a:endParaRPr lang="el-GR" sz="1000" b="1" dirty="0">
              <a:latin typeface="Arial Narrow" panose="020B0606020202030204" pitchFamily="34" charset="0"/>
            </a:endParaRPr>
          </a:p>
          <a:p>
            <a:r>
              <a:rPr lang="el-GR" sz="1000" b="1" dirty="0">
                <a:latin typeface="Arial Narrow" panose="020B0606020202030204" pitchFamily="34" charset="0"/>
              </a:rPr>
              <a:t>Γεώργιος </a:t>
            </a:r>
            <a:r>
              <a:rPr lang="el-GR" sz="1000" b="1" dirty="0" smtClean="0">
                <a:latin typeface="Arial Narrow" panose="020B0606020202030204" pitchFamily="34" charset="0"/>
              </a:rPr>
              <a:t>Καπετανάκης ………………..</a:t>
            </a:r>
            <a:r>
              <a:rPr lang="el-GR" sz="1000" dirty="0" smtClean="0">
                <a:latin typeface="Arial Narrow" panose="020B0606020202030204" pitchFamily="34" charset="0"/>
              </a:rPr>
              <a:t> 5ο </a:t>
            </a:r>
            <a:r>
              <a:rPr lang="el-GR" sz="1000" dirty="0" err="1" smtClean="0">
                <a:latin typeface="Arial Narrow" panose="020B0606020202030204" pitchFamily="34" charset="0"/>
              </a:rPr>
              <a:t>Γυµνάσιο</a:t>
            </a:r>
            <a:r>
              <a:rPr lang="el-GR" sz="1000" dirty="0" smtClean="0">
                <a:latin typeface="Arial Narrow" panose="020B0606020202030204" pitchFamily="34" charset="0"/>
              </a:rPr>
              <a:t> Π. Φαλήρου</a:t>
            </a:r>
            <a:endParaRPr lang="el-GR" sz="1000" dirty="0">
              <a:latin typeface="Arial Narrow" panose="020B0606020202030204" pitchFamily="34" charset="0"/>
            </a:endParaRPr>
          </a:p>
          <a:p>
            <a:r>
              <a:rPr lang="el-GR" sz="1000" b="1" dirty="0">
                <a:latin typeface="Arial Narrow" panose="020B0606020202030204" pitchFamily="34" charset="0"/>
              </a:rPr>
              <a:t>Ζωή Πορφύρη </a:t>
            </a:r>
            <a:r>
              <a:rPr lang="el-GR" sz="1000" b="1" dirty="0" smtClean="0">
                <a:latin typeface="Arial Narrow" panose="020B0606020202030204" pitchFamily="34" charset="0"/>
              </a:rPr>
              <a:t> …………………………... </a:t>
            </a:r>
            <a:r>
              <a:rPr lang="el-GR" sz="1000" dirty="0" smtClean="0">
                <a:latin typeface="Arial Narrow" panose="020B0606020202030204" pitchFamily="34" charset="0"/>
              </a:rPr>
              <a:t>5ο </a:t>
            </a:r>
            <a:r>
              <a:rPr lang="el-GR" sz="1000" dirty="0" err="1">
                <a:latin typeface="Arial Narrow" panose="020B0606020202030204" pitchFamily="34" charset="0"/>
              </a:rPr>
              <a:t>Γυµνάσιο</a:t>
            </a:r>
            <a:r>
              <a:rPr lang="el-GR" sz="1000" dirty="0">
                <a:latin typeface="Arial Narrow" panose="020B0606020202030204" pitchFamily="34" charset="0"/>
              </a:rPr>
              <a:t> Π. </a:t>
            </a:r>
            <a:r>
              <a:rPr lang="el-GR" sz="1000" dirty="0" smtClean="0">
                <a:latin typeface="Arial Narrow" panose="020B0606020202030204" pitchFamily="34" charset="0"/>
              </a:rPr>
              <a:t>Φαλήρου</a:t>
            </a:r>
          </a:p>
          <a:p>
            <a:r>
              <a:rPr lang="el-GR" sz="1000" b="1" dirty="0" err="1" smtClean="0">
                <a:latin typeface="Arial Narrow" panose="020B0606020202030204" pitchFamily="34" charset="0"/>
              </a:rPr>
              <a:t>Βάλια</a:t>
            </a:r>
            <a:r>
              <a:rPr lang="el-GR" sz="1000" b="1" dirty="0" smtClean="0">
                <a:latin typeface="Arial Narrow" panose="020B0606020202030204" pitchFamily="34" charset="0"/>
              </a:rPr>
              <a:t> </a:t>
            </a:r>
            <a:r>
              <a:rPr lang="el-GR" sz="1000" b="1" dirty="0" err="1">
                <a:latin typeface="Arial Narrow" panose="020B0606020202030204" pitchFamily="34" charset="0"/>
              </a:rPr>
              <a:t>Λουτριανάκη</a:t>
            </a:r>
            <a:r>
              <a:rPr lang="el-GR" sz="1000" b="1" dirty="0">
                <a:latin typeface="Arial Narrow" panose="020B0606020202030204" pitchFamily="34" charset="0"/>
              </a:rPr>
              <a:t> </a:t>
            </a:r>
            <a:r>
              <a:rPr lang="el-GR" sz="1000" b="1" dirty="0" smtClean="0">
                <a:latin typeface="Arial Narrow" panose="020B0606020202030204" pitchFamily="34" charset="0"/>
              </a:rPr>
              <a:t> …………………….. </a:t>
            </a:r>
            <a:r>
              <a:rPr lang="el-GR" sz="1000" dirty="0" smtClean="0">
                <a:latin typeface="Arial Narrow" pitchFamily="34" charset="0"/>
              </a:rPr>
              <a:t>Α΄ Αρσάκειο Γυμνάσιο Ψυχικού</a:t>
            </a:r>
          </a:p>
          <a:p>
            <a:r>
              <a:rPr lang="el-GR" sz="1000" b="1" dirty="0" smtClean="0">
                <a:latin typeface="Arial Narrow" panose="020B0606020202030204" pitchFamily="34" charset="0"/>
              </a:rPr>
              <a:t>Έφη  </a:t>
            </a:r>
            <a:r>
              <a:rPr lang="el-GR" sz="1000" b="1" dirty="0" err="1">
                <a:latin typeface="Arial Narrow" panose="020B0606020202030204" pitchFamily="34" charset="0"/>
              </a:rPr>
              <a:t>Λαλιώτου</a:t>
            </a:r>
            <a:r>
              <a:rPr lang="el-GR" sz="1000" b="1" dirty="0">
                <a:latin typeface="Arial Narrow" panose="020B0606020202030204" pitchFamily="34" charset="0"/>
              </a:rPr>
              <a:t> </a:t>
            </a:r>
            <a:r>
              <a:rPr lang="el-GR" sz="1000" b="1" dirty="0" smtClean="0">
                <a:latin typeface="Arial Narrow" panose="020B0606020202030204" pitchFamily="34" charset="0"/>
              </a:rPr>
              <a:t> …………………………..</a:t>
            </a:r>
            <a:r>
              <a:rPr lang="el-GR" sz="1000" dirty="0" smtClean="0">
                <a:latin typeface="Arial Narrow" panose="020B0606020202030204" pitchFamily="34" charset="0"/>
              </a:rPr>
              <a:t>Βαρβάκειο Πρότυπο </a:t>
            </a:r>
            <a:r>
              <a:rPr lang="el-GR" sz="1000" dirty="0" err="1" smtClean="0">
                <a:latin typeface="Arial Narrow" panose="020B0606020202030204" pitchFamily="34" charset="0"/>
              </a:rPr>
              <a:t>Γυµνάσιο</a:t>
            </a:r>
            <a:r>
              <a:rPr lang="el-GR" sz="1000" dirty="0" smtClean="0">
                <a:latin typeface="Arial Narrow" panose="020B0606020202030204" pitchFamily="34" charset="0"/>
              </a:rPr>
              <a:t> </a:t>
            </a:r>
            <a:endParaRPr lang="el-GR" sz="1000" dirty="0">
              <a:latin typeface="Arial Narrow" panose="020B0606020202030204" pitchFamily="34" charset="0"/>
            </a:endParaRPr>
          </a:p>
          <a:p>
            <a:r>
              <a:rPr lang="el-GR" sz="1000" b="1" dirty="0">
                <a:latin typeface="Arial Narrow" panose="020B0606020202030204" pitchFamily="34" charset="0"/>
              </a:rPr>
              <a:t>Αρετή Βελή </a:t>
            </a:r>
            <a:r>
              <a:rPr lang="el-GR" sz="1000" b="1" dirty="0" smtClean="0">
                <a:latin typeface="Arial Narrow" panose="020B0606020202030204" pitchFamily="34" charset="0"/>
              </a:rPr>
              <a:t> ……………………………….</a:t>
            </a:r>
            <a:r>
              <a:rPr lang="el-GR" sz="1000" dirty="0" smtClean="0">
                <a:latin typeface="Arial Narrow" panose="020B0606020202030204" pitchFamily="34" charset="0"/>
              </a:rPr>
              <a:t>Γυµνάσιο Εκπαιδευτηρίων </a:t>
            </a:r>
            <a:r>
              <a:rPr lang="el-GR" sz="1000" dirty="0" err="1" smtClean="0">
                <a:latin typeface="Arial Narrow" panose="020B0606020202030204" pitchFamily="34" charset="0"/>
              </a:rPr>
              <a:t>Αυγουλέα</a:t>
            </a:r>
            <a:r>
              <a:rPr lang="el-GR" sz="1000" dirty="0" smtClean="0">
                <a:latin typeface="Arial Narrow" panose="020B0606020202030204" pitchFamily="34" charset="0"/>
              </a:rPr>
              <a:t>-</a:t>
            </a:r>
            <a:r>
              <a:rPr lang="el-GR" sz="1000" dirty="0" err="1" smtClean="0">
                <a:latin typeface="Arial Narrow" panose="020B0606020202030204" pitchFamily="34" charset="0"/>
              </a:rPr>
              <a:t>Λιναρδάτου</a:t>
            </a:r>
            <a:endParaRPr kumimoji="0" lang="el-G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r>
              <a:rPr lang="el-GR" sz="1000" b="1" dirty="0">
                <a:latin typeface="Arial Narrow" panose="020B0606020202030204" pitchFamily="34" charset="0"/>
              </a:rPr>
              <a:t>Αντιγόνη </a:t>
            </a:r>
            <a:r>
              <a:rPr lang="el-GR" sz="1000" b="1" dirty="0" err="1">
                <a:latin typeface="Arial Narrow" panose="020B0606020202030204" pitchFamily="34" charset="0"/>
              </a:rPr>
              <a:t>Κουτίνη</a:t>
            </a:r>
            <a:r>
              <a:rPr lang="el-GR" sz="1000" b="1" dirty="0">
                <a:latin typeface="Arial Narrow" panose="020B0606020202030204" pitchFamily="34" charset="0"/>
              </a:rPr>
              <a:t> </a:t>
            </a:r>
            <a:r>
              <a:rPr lang="el-GR" sz="1000" b="1" dirty="0" smtClean="0">
                <a:latin typeface="Arial Narrow" panose="020B0606020202030204" pitchFamily="34" charset="0"/>
              </a:rPr>
              <a:t>………………………...</a:t>
            </a:r>
            <a:r>
              <a:rPr lang="el-GR" sz="1000" dirty="0" smtClean="0">
                <a:latin typeface="Arial Narrow" panose="020B0606020202030204" pitchFamily="34" charset="0"/>
              </a:rPr>
              <a:t>Γυµνάσιο </a:t>
            </a:r>
            <a:r>
              <a:rPr lang="el-GR" sz="1000" dirty="0">
                <a:latin typeface="Arial Narrow" panose="020B0606020202030204" pitchFamily="34" charset="0"/>
              </a:rPr>
              <a:t>Εκπαιδευτηρίων </a:t>
            </a:r>
            <a:r>
              <a:rPr lang="el-GR" sz="1000" dirty="0" err="1">
                <a:latin typeface="Arial Narrow" panose="020B0606020202030204" pitchFamily="34" charset="0"/>
              </a:rPr>
              <a:t>Αυγουλέα</a:t>
            </a:r>
            <a:r>
              <a:rPr lang="el-GR" sz="1000" dirty="0">
                <a:latin typeface="Arial Narrow" panose="020B0606020202030204" pitchFamily="34" charset="0"/>
              </a:rPr>
              <a:t>-</a:t>
            </a:r>
            <a:r>
              <a:rPr lang="el-GR" sz="1000" dirty="0" err="1">
                <a:latin typeface="Arial Narrow" panose="020B0606020202030204" pitchFamily="34" charset="0"/>
              </a:rPr>
              <a:t>Λιναρδάτου</a:t>
            </a:r>
            <a:endParaRPr lang="el-GR" sz="1000" dirty="0">
              <a:latin typeface="Arial Narrow" panose="020B0606020202030204" pitchFamily="34" charset="0"/>
            </a:endParaRPr>
          </a:p>
          <a:p>
            <a:r>
              <a:rPr lang="el-GR" sz="1000" b="1" dirty="0" err="1">
                <a:latin typeface="Arial Narrow" panose="020B0606020202030204" pitchFamily="34" charset="0"/>
              </a:rPr>
              <a:t>Κορίνα</a:t>
            </a:r>
            <a:r>
              <a:rPr lang="el-GR" sz="1000" b="1" dirty="0">
                <a:latin typeface="Arial Narrow" panose="020B0606020202030204" pitchFamily="34" charset="0"/>
              </a:rPr>
              <a:t> </a:t>
            </a:r>
            <a:r>
              <a:rPr lang="el-GR" sz="1000" b="1" dirty="0" err="1">
                <a:latin typeface="Arial Narrow" panose="020B0606020202030204" pitchFamily="34" charset="0"/>
              </a:rPr>
              <a:t>Δρύλλη</a:t>
            </a:r>
            <a:r>
              <a:rPr lang="el-GR" sz="1000" b="1" dirty="0">
                <a:latin typeface="Arial Narrow" panose="020B0606020202030204" pitchFamily="34" charset="0"/>
              </a:rPr>
              <a:t> </a:t>
            </a:r>
            <a:r>
              <a:rPr lang="el-GR" sz="1000" b="1" dirty="0" smtClean="0">
                <a:latin typeface="Arial Narrow" panose="020B0606020202030204" pitchFamily="34" charset="0"/>
              </a:rPr>
              <a:t>…………………………...</a:t>
            </a:r>
            <a:r>
              <a:rPr lang="el-GR" sz="1000" dirty="0" smtClean="0">
                <a:latin typeface="Arial Narrow" panose="020B0606020202030204" pitchFamily="34" charset="0"/>
              </a:rPr>
              <a:t>Γυµνάσιο </a:t>
            </a:r>
            <a:r>
              <a:rPr lang="el-GR" sz="1000" dirty="0">
                <a:latin typeface="Arial Narrow" panose="020B0606020202030204" pitchFamily="34" charset="0"/>
              </a:rPr>
              <a:t>Εκπαιδευτηρίων Δούκα</a:t>
            </a:r>
          </a:p>
          <a:p>
            <a:r>
              <a:rPr lang="el-GR" sz="1000" b="1" dirty="0">
                <a:latin typeface="Arial Narrow" panose="020B0606020202030204" pitchFamily="34" charset="0"/>
              </a:rPr>
              <a:t>Νάγια </a:t>
            </a:r>
            <a:r>
              <a:rPr lang="el-GR" sz="1000" b="1" dirty="0" err="1" smtClean="0">
                <a:latin typeface="Arial Narrow" panose="020B0606020202030204" pitchFamily="34" charset="0"/>
              </a:rPr>
              <a:t>Τρίγκα</a:t>
            </a:r>
            <a:r>
              <a:rPr lang="el-GR" sz="1000" b="1" dirty="0" smtClean="0">
                <a:latin typeface="Arial Narrow" panose="020B0606020202030204" pitchFamily="34" charset="0"/>
              </a:rPr>
              <a:t> ……………………………...</a:t>
            </a:r>
            <a:r>
              <a:rPr lang="el-GR" sz="1000" dirty="0" smtClean="0">
                <a:latin typeface="Arial Narrow" panose="020B0606020202030204" pitchFamily="34" charset="0"/>
              </a:rPr>
              <a:t>Γυµνάσιο Εκπαιδευτηρίων </a:t>
            </a:r>
            <a:r>
              <a:rPr lang="el-GR" sz="1000" dirty="0" err="1" smtClean="0">
                <a:latin typeface="Arial Narrow" panose="020B0606020202030204" pitchFamily="34" charset="0"/>
              </a:rPr>
              <a:t>Ελληνογερµανική</a:t>
            </a:r>
            <a:r>
              <a:rPr lang="el-GR" sz="1000" dirty="0" smtClean="0">
                <a:latin typeface="Arial Narrow" panose="020B0606020202030204" pitchFamily="34" charset="0"/>
              </a:rPr>
              <a:t> Αγωγή</a:t>
            </a:r>
            <a:endParaRPr lang="el-GR" sz="1000" b="1" dirty="0">
              <a:latin typeface="Arial Narrow" panose="020B0606020202030204" pitchFamily="34" charset="0"/>
            </a:endParaRPr>
          </a:p>
          <a:p>
            <a:r>
              <a:rPr lang="el-GR" sz="1000" b="1" dirty="0">
                <a:latin typeface="Arial Narrow" panose="020B0606020202030204" pitchFamily="34" charset="0"/>
              </a:rPr>
              <a:t>Μαρία </a:t>
            </a:r>
            <a:r>
              <a:rPr lang="el-GR" sz="1000" b="1" dirty="0" err="1" smtClean="0">
                <a:latin typeface="Arial Narrow" panose="020B0606020202030204" pitchFamily="34" charset="0"/>
              </a:rPr>
              <a:t>Σαρηπανίδου</a:t>
            </a:r>
            <a:r>
              <a:rPr lang="el-GR" sz="1000" b="1" dirty="0" smtClean="0">
                <a:latin typeface="Arial Narrow" panose="020B0606020202030204" pitchFamily="34" charset="0"/>
              </a:rPr>
              <a:t> ……………………..</a:t>
            </a:r>
            <a:r>
              <a:rPr lang="el-GR" sz="1000" dirty="0" smtClean="0">
                <a:latin typeface="Arial Narrow" panose="020B0606020202030204" pitchFamily="34" charset="0"/>
              </a:rPr>
              <a:t>Γυμνάσιο Σχολής </a:t>
            </a:r>
            <a:r>
              <a:rPr lang="el-GR" sz="1000" dirty="0" err="1" smtClean="0">
                <a:latin typeface="Arial Narrow" panose="020B0606020202030204" pitchFamily="34" charset="0"/>
              </a:rPr>
              <a:t>Ι.Μ.Παναγιωτόπουλου</a:t>
            </a:r>
            <a:endParaRPr lang="el-GR" sz="1000" dirty="0">
              <a:latin typeface="Arial Narrow" panose="020B0606020202030204" pitchFamily="34" charset="0"/>
            </a:endParaRPr>
          </a:p>
          <a:p>
            <a:r>
              <a:rPr lang="el-GR" sz="1000" b="1" dirty="0">
                <a:latin typeface="Arial Narrow" panose="020B0606020202030204" pitchFamily="34" charset="0"/>
              </a:rPr>
              <a:t>Βαγγέλης </a:t>
            </a:r>
            <a:r>
              <a:rPr lang="el-GR" sz="1000" b="1" dirty="0" err="1">
                <a:latin typeface="Arial Narrow" panose="020B0606020202030204" pitchFamily="34" charset="0"/>
              </a:rPr>
              <a:t>Μαλµέν</a:t>
            </a:r>
            <a:r>
              <a:rPr lang="el-GR" sz="1000" b="1" dirty="0">
                <a:latin typeface="Arial Narrow" panose="020B0606020202030204" pitchFamily="34" charset="0"/>
              </a:rPr>
              <a:t> </a:t>
            </a:r>
            <a:r>
              <a:rPr lang="el-GR" sz="1000" b="1" dirty="0" smtClean="0">
                <a:latin typeface="Arial Narrow" panose="020B0606020202030204" pitchFamily="34" charset="0"/>
              </a:rPr>
              <a:t>………………………..</a:t>
            </a:r>
            <a:r>
              <a:rPr lang="el-GR" sz="1000" dirty="0" smtClean="0">
                <a:latin typeface="Arial Narrow" panose="020B0606020202030204" pitchFamily="34" charset="0"/>
              </a:rPr>
              <a:t>Ζάννειο </a:t>
            </a:r>
            <a:r>
              <a:rPr lang="el-GR" sz="1000" dirty="0" err="1">
                <a:latin typeface="Arial Narrow" panose="020B0606020202030204" pitchFamily="34" charset="0"/>
              </a:rPr>
              <a:t>Πειραµατικό</a:t>
            </a:r>
            <a:r>
              <a:rPr lang="el-GR" sz="1000" dirty="0">
                <a:latin typeface="Arial Narrow" panose="020B0606020202030204" pitchFamily="34" charset="0"/>
              </a:rPr>
              <a:t> </a:t>
            </a:r>
            <a:r>
              <a:rPr lang="el-GR" sz="1000" dirty="0" err="1">
                <a:latin typeface="Arial Narrow" panose="020B0606020202030204" pitchFamily="34" charset="0"/>
              </a:rPr>
              <a:t>Γυµνάσιο</a:t>
            </a:r>
            <a:r>
              <a:rPr lang="el-GR" sz="1000" dirty="0">
                <a:latin typeface="Arial Narrow" panose="020B0606020202030204" pitchFamily="34" charset="0"/>
              </a:rPr>
              <a:t> Πειραιά</a:t>
            </a:r>
          </a:p>
          <a:p>
            <a:r>
              <a:rPr lang="el-GR" sz="1000" b="1" dirty="0">
                <a:latin typeface="Arial Narrow" panose="020B0606020202030204" pitchFamily="34" charset="0"/>
              </a:rPr>
              <a:t>Κατερίνα </a:t>
            </a:r>
            <a:r>
              <a:rPr lang="el-GR" sz="1000" b="1" dirty="0" err="1">
                <a:latin typeface="Arial Narrow" panose="020B0606020202030204" pitchFamily="34" charset="0"/>
              </a:rPr>
              <a:t>Νικολοπούλου</a:t>
            </a:r>
            <a:r>
              <a:rPr lang="el-GR" sz="1000" b="1" dirty="0">
                <a:latin typeface="Arial Narrow" panose="020B0606020202030204" pitchFamily="34" charset="0"/>
              </a:rPr>
              <a:t> </a:t>
            </a:r>
            <a:r>
              <a:rPr lang="el-GR" sz="1000" b="1" dirty="0" smtClean="0">
                <a:latin typeface="Arial Narrow" panose="020B0606020202030204" pitchFamily="34" charset="0"/>
              </a:rPr>
              <a:t>………………..</a:t>
            </a:r>
            <a:r>
              <a:rPr lang="el-GR" sz="1000" dirty="0" smtClean="0">
                <a:latin typeface="Arial Narrow" panose="020B0606020202030204" pitchFamily="34" charset="0"/>
              </a:rPr>
              <a:t>Πρότυπο </a:t>
            </a:r>
            <a:r>
              <a:rPr lang="el-GR" sz="1000" dirty="0" err="1">
                <a:latin typeface="Arial Narrow" panose="020B0606020202030204" pitchFamily="34" charset="0"/>
              </a:rPr>
              <a:t>Γυµνάσιο</a:t>
            </a:r>
            <a:r>
              <a:rPr lang="el-GR" sz="1000" dirty="0">
                <a:latin typeface="Arial Narrow" panose="020B0606020202030204" pitchFamily="34" charset="0"/>
              </a:rPr>
              <a:t> Αναβρύτων</a:t>
            </a:r>
          </a:p>
          <a:p>
            <a:r>
              <a:rPr lang="el-GR" sz="1000" b="1" dirty="0">
                <a:latin typeface="Arial Narrow" panose="020B0606020202030204" pitchFamily="34" charset="0"/>
              </a:rPr>
              <a:t>Ελένη </a:t>
            </a:r>
            <a:r>
              <a:rPr lang="el-GR" sz="1000" b="1" dirty="0" err="1">
                <a:latin typeface="Arial Narrow" panose="020B0606020202030204" pitchFamily="34" charset="0"/>
              </a:rPr>
              <a:t>Γκόνου</a:t>
            </a:r>
            <a:r>
              <a:rPr lang="el-GR" sz="1000" b="1" dirty="0">
                <a:latin typeface="Arial Narrow" panose="020B0606020202030204" pitchFamily="34" charset="0"/>
              </a:rPr>
              <a:t> </a:t>
            </a:r>
            <a:r>
              <a:rPr lang="el-GR" sz="1000" b="1" dirty="0" smtClean="0">
                <a:latin typeface="Arial Narrow" panose="020B0606020202030204" pitchFamily="34" charset="0"/>
              </a:rPr>
              <a:t>……………………………..</a:t>
            </a:r>
            <a:r>
              <a:rPr lang="el-GR" sz="1000" dirty="0" smtClean="0">
                <a:latin typeface="Arial Narrow" panose="020B0606020202030204" pitchFamily="34" charset="0"/>
              </a:rPr>
              <a:t>Πρότυπο </a:t>
            </a:r>
            <a:r>
              <a:rPr lang="el-GR" sz="1000" dirty="0" err="1">
                <a:latin typeface="Arial Narrow" panose="020B0606020202030204" pitchFamily="34" charset="0"/>
              </a:rPr>
              <a:t>Γυµνάσιο</a:t>
            </a:r>
            <a:r>
              <a:rPr lang="el-GR" sz="1000" dirty="0">
                <a:latin typeface="Arial Narrow" panose="020B0606020202030204" pitchFamily="34" charset="0"/>
              </a:rPr>
              <a:t> Ευαγγελικής Σχολής </a:t>
            </a:r>
            <a:r>
              <a:rPr lang="el-GR" sz="1000" dirty="0" err="1">
                <a:latin typeface="Arial Narrow" panose="020B0606020202030204" pitchFamily="34" charset="0"/>
              </a:rPr>
              <a:t>Σµύρνης</a:t>
            </a:r>
            <a:endParaRPr lang="el-GR" sz="1000" dirty="0">
              <a:latin typeface="Arial Narrow" panose="020B0606020202030204" pitchFamily="34" charset="0"/>
            </a:endParaRPr>
          </a:p>
          <a:p>
            <a:r>
              <a:rPr lang="el-GR" sz="1000" b="1" dirty="0">
                <a:latin typeface="Arial Narrow" panose="020B0606020202030204" pitchFamily="34" charset="0"/>
              </a:rPr>
              <a:t>Ελένη </a:t>
            </a:r>
            <a:r>
              <a:rPr lang="el-GR" sz="1000" b="1" dirty="0" err="1">
                <a:latin typeface="Arial Narrow" panose="020B0606020202030204" pitchFamily="34" charset="0"/>
              </a:rPr>
              <a:t>Λαµπρινάκου</a:t>
            </a:r>
            <a:r>
              <a:rPr lang="el-GR" sz="1000" b="1" dirty="0">
                <a:latin typeface="Arial Narrow" panose="020B0606020202030204" pitchFamily="34" charset="0"/>
              </a:rPr>
              <a:t> </a:t>
            </a:r>
            <a:r>
              <a:rPr lang="el-GR" sz="1000" b="1" dirty="0" smtClean="0">
                <a:latin typeface="Arial Narrow" panose="020B0606020202030204" pitchFamily="34" charset="0"/>
              </a:rPr>
              <a:t>……………………..</a:t>
            </a:r>
            <a:r>
              <a:rPr lang="el-GR" sz="1000" dirty="0" smtClean="0">
                <a:latin typeface="Arial Narrow" panose="020B0606020202030204" pitchFamily="34" charset="0"/>
              </a:rPr>
              <a:t>Ράλλειο </a:t>
            </a:r>
            <a:r>
              <a:rPr lang="el-GR" sz="1000" dirty="0" err="1">
                <a:latin typeface="Arial Narrow" panose="020B0606020202030204" pitchFamily="34" charset="0"/>
              </a:rPr>
              <a:t>Γυµνάσιο</a:t>
            </a:r>
            <a:r>
              <a:rPr lang="el-GR" sz="1000" dirty="0">
                <a:latin typeface="Arial Narrow" panose="020B0606020202030204" pitchFamily="34" charset="0"/>
              </a:rPr>
              <a:t> Θηλέων Πειραιά</a:t>
            </a:r>
          </a:p>
          <a:p>
            <a:endParaRPr lang="el-GR" sz="1000" dirty="0">
              <a:latin typeface="Arial Narrow" panose="020B0606020202030204" pitchFamily="34" charset="0"/>
            </a:endParaRPr>
          </a:p>
          <a:p>
            <a:endParaRPr lang="el-GR" dirty="0"/>
          </a:p>
        </p:txBody>
      </p:sp>
      <p:sp>
        <p:nvSpPr>
          <p:cNvPr id="30" name="Θέση περιεχομένου 3">
            <a:extLst>
              <a:ext uri="{FF2B5EF4-FFF2-40B4-BE49-F238E27FC236}">
                <a16:creationId xmlns:a16="http://schemas.microsoft.com/office/drawing/2014/main" xmlns="" id="{668FD12F-7D3C-420A-8DE8-77EA0E2DE1E6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1060420" y="4067178"/>
            <a:ext cx="3071834" cy="3170099"/>
          </a:xfrm>
        </p:spPr>
        <p:txBody>
          <a:bodyPr/>
          <a:lstStyle/>
          <a:p>
            <a:r>
              <a:rPr lang="el-GR" sz="1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ΕΠΙΣΤΗΜΟΝΙΚΗ </a:t>
            </a:r>
            <a:r>
              <a:rPr lang="el-GR" sz="12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ΕΠΙΤΡΟΠΗ</a:t>
            </a:r>
            <a:endParaRPr lang="en-US" sz="1200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l-GR" sz="1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l-GR" sz="1000" b="1" dirty="0" smtClean="0">
                <a:latin typeface="Arial Narrow" panose="020B0606020202030204" pitchFamily="34" charset="0"/>
              </a:rPr>
              <a:t>Γεωργία Καλογήρου</a:t>
            </a:r>
          </a:p>
          <a:p>
            <a:r>
              <a:rPr lang="el-GR" sz="1000" dirty="0" smtClean="0">
                <a:latin typeface="Arial Narrow" panose="020B0606020202030204" pitchFamily="34" charset="0"/>
              </a:rPr>
              <a:t> Καθηγήτρια Διδακτικής της Λογοτεχνίας </a:t>
            </a:r>
            <a:r>
              <a:rPr lang="en-US" sz="1000" dirty="0" smtClean="0">
                <a:latin typeface="Arial Narrow" panose="020B0606020202030204" pitchFamily="34" charset="0"/>
              </a:rPr>
              <a:t>,</a:t>
            </a:r>
            <a:r>
              <a:rPr lang="el-GR" sz="1000" dirty="0" smtClean="0">
                <a:latin typeface="Arial Narrow" panose="020B0606020202030204" pitchFamily="34" charset="0"/>
              </a:rPr>
              <a:t>ΕΚΠΑ</a:t>
            </a:r>
          </a:p>
          <a:p>
            <a:endParaRPr lang="el-GR" sz="1000" dirty="0" smtClean="0">
              <a:latin typeface="Arial Narrow" panose="020B0606020202030204" pitchFamily="34" charset="0"/>
            </a:endParaRPr>
          </a:p>
          <a:p>
            <a:r>
              <a:rPr lang="el-GR" sz="1000" b="1" dirty="0" smtClean="0">
                <a:latin typeface="Arial Narrow" panose="020B0606020202030204" pitchFamily="34" charset="0"/>
              </a:rPr>
              <a:t>Κώστας Δ. Ντίνας</a:t>
            </a:r>
          </a:p>
          <a:p>
            <a:r>
              <a:rPr lang="el-GR" sz="1000" dirty="0" smtClean="0">
                <a:latin typeface="Arial Narrow" panose="020B0606020202030204" pitchFamily="34" charset="0"/>
              </a:rPr>
              <a:t>Καθηγητής Γλωσσολογίας-Ελληνικής Γλώσσας και </a:t>
            </a:r>
          </a:p>
          <a:p>
            <a:r>
              <a:rPr lang="el-GR" sz="1000" dirty="0" smtClean="0">
                <a:latin typeface="Arial Narrow" panose="020B0606020202030204" pitchFamily="34" charset="0"/>
              </a:rPr>
              <a:t>Διδακτικής της</a:t>
            </a:r>
            <a:r>
              <a:rPr lang="en-US" sz="1000" dirty="0" smtClean="0">
                <a:latin typeface="Arial Narrow" panose="020B0606020202030204" pitchFamily="34" charset="0"/>
              </a:rPr>
              <a:t>, </a:t>
            </a:r>
            <a:r>
              <a:rPr lang="el-GR" sz="1000" dirty="0" smtClean="0">
                <a:latin typeface="Arial Narrow" panose="020B0606020202030204" pitchFamily="34" charset="0"/>
              </a:rPr>
              <a:t>Πανεπιστήμιο Δυτικής Μακεδονίας</a:t>
            </a:r>
          </a:p>
          <a:p>
            <a:endParaRPr lang="el-GR" sz="1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l-GR" sz="1000" b="1" dirty="0" err="1">
                <a:latin typeface="Arial Narrow" panose="020B0606020202030204" pitchFamily="34" charset="0"/>
              </a:rPr>
              <a:t>Γρα</a:t>
            </a:r>
            <a:r>
              <a:rPr lang="el-GR" sz="1000" b="1" dirty="0">
                <a:latin typeface="Arial Narrow" panose="020B0606020202030204" pitchFamily="34" charset="0"/>
              </a:rPr>
              <a:t>µµ</a:t>
            </a:r>
            <a:r>
              <a:rPr lang="el-GR" sz="1000" b="1" dirty="0" err="1">
                <a:latin typeface="Arial Narrow" panose="020B0606020202030204" pitchFamily="34" charset="0"/>
              </a:rPr>
              <a:t>ατική</a:t>
            </a:r>
            <a:r>
              <a:rPr lang="el-GR" sz="1000" b="1" dirty="0">
                <a:latin typeface="Arial Narrow" panose="020B0606020202030204" pitchFamily="34" charset="0"/>
              </a:rPr>
              <a:t> Κάρλα</a:t>
            </a:r>
          </a:p>
          <a:p>
            <a:r>
              <a:rPr lang="el-GR" sz="1000" dirty="0">
                <a:latin typeface="Arial Narrow" panose="020B0606020202030204" pitchFamily="34" charset="0"/>
              </a:rPr>
              <a:t>Αναπληρώτρια καθηγήτρια Κλασικής </a:t>
            </a:r>
            <a:r>
              <a:rPr lang="el-GR" sz="1000" dirty="0" smtClean="0">
                <a:latin typeface="Arial Narrow" panose="020B0606020202030204" pitchFamily="34" charset="0"/>
              </a:rPr>
              <a:t>Φιλολογίας</a:t>
            </a:r>
            <a:r>
              <a:rPr lang="en-US" sz="1000" dirty="0" smtClean="0">
                <a:latin typeface="Arial Narrow" panose="020B0606020202030204" pitchFamily="34" charset="0"/>
              </a:rPr>
              <a:t>,</a:t>
            </a:r>
            <a:r>
              <a:rPr lang="el-GR" sz="1000" dirty="0" smtClean="0">
                <a:latin typeface="Arial Narrow" panose="020B0606020202030204" pitchFamily="34" charset="0"/>
              </a:rPr>
              <a:t> </a:t>
            </a:r>
            <a:r>
              <a:rPr lang="el-GR" sz="1000" dirty="0">
                <a:latin typeface="Arial Narrow" panose="020B0606020202030204" pitchFamily="34" charset="0"/>
              </a:rPr>
              <a:t>ΕΚΠΑ</a:t>
            </a:r>
          </a:p>
          <a:p>
            <a:endParaRPr lang="el-GR" sz="1000" dirty="0">
              <a:latin typeface="Arial Narrow" panose="020B0606020202030204" pitchFamily="34" charset="0"/>
            </a:endParaRPr>
          </a:p>
          <a:p>
            <a:r>
              <a:rPr lang="el-GR" sz="1000" b="1" dirty="0">
                <a:latin typeface="Arial Narrow" panose="020B0606020202030204" pitchFamily="34" charset="0"/>
              </a:rPr>
              <a:t>Νένα </a:t>
            </a:r>
            <a:r>
              <a:rPr lang="el-GR" sz="1000" b="1" dirty="0" err="1">
                <a:latin typeface="Arial Narrow" panose="020B0606020202030204" pitchFamily="34" charset="0"/>
              </a:rPr>
              <a:t>Κοκκινάκη</a:t>
            </a:r>
            <a:endParaRPr lang="el-GR" sz="1000" b="1" dirty="0">
              <a:latin typeface="Arial Narrow" panose="020B0606020202030204" pitchFamily="34" charset="0"/>
            </a:endParaRPr>
          </a:p>
          <a:p>
            <a:r>
              <a:rPr lang="el-GR" sz="1000" dirty="0">
                <a:latin typeface="Arial Narrow" panose="020B0606020202030204" pitchFamily="34" charset="0"/>
              </a:rPr>
              <a:t>Συγγραφέας, Κριτικός Λογοτεχνίας</a:t>
            </a:r>
          </a:p>
          <a:p>
            <a:endParaRPr lang="el-GR" sz="1000" dirty="0">
              <a:latin typeface="Arial Narrow" panose="020B0606020202030204" pitchFamily="34" charset="0"/>
            </a:endParaRPr>
          </a:p>
          <a:p>
            <a:r>
              <a:rPr lang="el-GR" sz="1000" b="1" dirty="0">
                <a:latin typeface="Arial Narrow" panose="020B0606020202030204" pitchFamily="34" charset="0"/>
              </a:rPr>
              <a:t>Νικόλαος </a:t>
            </a:r>
            <a:r>
              <a:rPr lang="el-GR" sz="1000" b="1" dirty="0" err="1">
                <a:latin typeface="Arial Narrow" panose="020B0606020202030204" pitchFamily="34" charset="0"/>
              </a:rPr>
              <a:t>Λινάρδος</a:t>
            </a:r>
            <a:endParaRPr lang="el-GR" sz="1000" b="1" dirty="0">
              <a:latin typeface="Arial Narrow" panose="020B0606020202030204" pitchFamily="34" charset="0"/>
            </a:endParaRPr>
          </a:p>
          <a:p>
            <a:r>
              <a:rPr lang="el-GR" sz="1000" dirty="0">
                <a:latin typeface="Arial Narrow" panose="020B0606020202030204" pitchFamily="34" charset="0"/>
              </a:rPr>
              <a:t>Συντονιστής </a:t>
            </a:r>
            <a:r>
              <a:rPr lang="el-GR" sz="1000" dirty="0" err="1">
                <a:latin typeface="Arial Narrow" panose="020B0606020202030204" pitchFamily="34" charset="0"/>
              </a:rPr>
              <a:t>εκπ</a:t>
            </a:r>
            <a:r>
              <a:rPr lang="el-GR" sz="1000" dirty="0">
                <a:latin typeface="Arial Narrow" panose="020B0606020202030204" pitchFamily="34" charset="0"/>
              </a:rPr>
              <a:t>/</a:t>
            </a:r>
            <a:r>
              <a:rPr lang="el-GR" sz="1000" dirty="0" err="1">
                <a:latin typeface="Arial Narrow" panose="020B0606020202030204" pitchFamily="34" charset="0"/>
              </a:rPr>
              <a:t>κού</a:t>
            </a:r>
            <a:r>
              <a:rPr lang="el-GR" sz="1000" dirty="0">
                <a:latin typeface="Arial Narrow" panose="020B0606020202030204" pitchFamily="34" charset="0"/>
              </a:rPr>
              <a:t> έργου </a:t>
            </a:r>
            <a:r>
              <a:rPr lang="el-GR" sz="1000" dirty="0" smtClean="0">
                <a:latin typeface="Arial Narrow" panose="020B0606020202030204" pitchFamily="34" charset="0"/>
              </a:rPr>
              <a:t>ΠΕ02</a:t>
            </a:r>
            <a:r>
              <a:rPr lang="en-US" sz="1000" dirty="0" smtClean="0">
                <a:latin typeface="Arial Narrow" panose="020B0606020202030204" pitchFamily="34" charset="0"/>
              </a:rPr>
              <a:t>, </a:t>
            </a:r>
            <a:r>
              <a:rPr lang="el-GR" sz="1000" dirty="0" smtClean="0">
                <a:latin typeface="Arial Narrow" panose="020B0606020202030204" pitchFamily="34" charset="0"/>
              </a:rPr>
              <a:t>4ο  </a:t>
            </a:r>
            <a:r>
              <a:rPr lang="el-GR" sz="1000" dirty="0">
                <a:latin typeface="Arial Narrow" panose="020B0606020202030204" pitchFamily="34" charset="0"/>
              </a:rPr>
              <a:t>ΠΕΚΕΣ Αττικής</a:t>
            </a:r>
          </a:p>
          <a:p>
            <a:endParaRPr lang="el-GR" sz="1000" dirty="0">
              <a:latin typeface="Arial Narrow" panose="020B0606020202030204" pitchFamily="34" charset="0"/>
            </a:endParaRPr>
          </a:p>
          <a:p>
            <a:r>
              <a:rPr lang="el-GR" sz="1000" b="1" dirty="0">
                <a:latin typeface="Arial Narrow" panose="020B0606020202030204" pitchFamily="34" charset="0"/>
              </a:rPr>
              <a:t>Παναγιώτης </a:t>
            </a:r>
            <a:r>
              <a:rPr lang="el-GR" sz="1000" b="1" dirty="0" err="1">
                <a:latin typeface="Arial Narrow" panose="020B0606020202030204" pitchFamily="34" charset="0"/>
              </a:rPr>
              <a:t>Τζαµαργιάς</a:t>
            </a:r>
            <a:endParaRPr lang="el-GR" sz="1000" b="1" dirty="0">
              <a:latin typeface="Arial Narrow" panose="020B0606020202030204" pitchFamily="34" charset="0"/>
            </a:endParaRPr>
          </a:p>
          <a:p>
            <a:r>
              <a:rPr lang="el-GR" sz="1000" dirty="0">
                <a:latin typeface="Arial Narrow" panose="020B0606020202030204" pitchFamily="34" charset="0"/>
              </a:rPr>
              <a:t>Ειδικό </a:t>
            </a:r>
            <a:r>
              <a:rPr lang="el-GR" sz="1000" dirty="0" err="1">
                <a:latin typeface="Arial Narrow" panose="020B0606020202030204" pitchFamily="34" charset="0"/>
              </a:rPr>
              <a:t>Επιστηµονικό</a:t>
            </a:r>
            <a:r>
              <a:rPr lang="el-GR" sz="1000" dirty="0">
                <a:latin typeface="Arial Narrow" panose="020B0606020202030204" pitchFamily="34" charset="0"/>
              </a:rPr>
              <a:t> Προσωπικό ΕΚΠΑ, </a:t>
            </a:r>
            <a:r>
              <a:rPr lang="el-GR" sz="1000" dirty="0" smtClean="0">
                <a:latin typeface="Arial Narrow" panose="020B0606020202030204" pitchFamily="34" charset="0"/>
              </a:rPr>
              <a:t>Σκηνοθέτης</a:t>
            </a:r>
            <a:endParaRPr lang="el-GR" sz="1000" dirty="0">
              <a:latin typeface="Arial Narrow" panose="020B0606020202030204" pitchFamily="34" charset="0"/>
            </a:endParaRPr>
          </a:p>
        </p:txBody>
      </p:sp>
      <p:sp>
        <p:nvSpPr>
          <p:cNvPr id="31" name="Θέση περιεχομένου 5">
            <a:extLst>
              <a:ext uri="{FF2B5EF4-FFF2-40B4-BE49-F238E27FC236}">
                <a16:creationId xmlns:a16="http://schemas.microsoft.com/office/drawing/2014/main" xmlns="" id="{15C9E69C-72E3-418B-BD64-E51C0AA567F3}"/>
              </a:ext>
            </a:extLst>
          </p:cNvPr>
          <p:cNvSpPr txBox="1">
            <a:spLocks/>
          </p:cNvSpPr>
          <p:nvPr/>
        </p:nvSpPr>
        <p:spPr>
          <a:xfrm>
            <a:off x="6261100" y="1888450"/>
            <a:ext cx="3827612" cy="4770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l-GR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	</a:t>
            </a:r>
          </a:p>
          <a:p>
            <a:r>
              <a:rPr lang="el-GR" sz="1400" b="1" kern="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ΠΡΟΓΡΑΜΜΑ</a:t>
            </a:r>
          </a:p>
          <a:p>
            <a:endParaRPr lang="el-GR" b="1" kern="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l-GR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08.30 - 09.00</a:t>
            </a:r>
            <a:r>
              <a:rPr lang="el-GR" sz="14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	Προσέλευση-εγγραφές</a:t>
            </a:r>
          </a:p>
          <a:p>
            <a:endParaRPr lang="el-GR" sz="14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l-GR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09.00 - 09.30</a:t>
            </a:r>
            <a:r>
              <a:rPr lang="el-GR" sz="14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	Χαιρετισμοί-οδηγίες</a:t>
            </a:r>
          </a:p>
          <a:p>
            <a:endParaRPr lang="el-GR" sz="14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l-GR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09.30 - 11.00</a:t>
            </a:r>
            <a:r>
              <a:rPr lang="el-GR" sz="14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	Διττοί  Λόγοι (Αίθουσες 1-12)</a:t>
            </a:r>
          </a:p>
          <a:p>
            <a:r>
              <a:rPr lang="el-GR" sz="14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                   	Εκφραστική Ανάγνωση (Αίθουσες 13-18)</a:t>
            </a:r>
          </a:p>
          <a:p>
            <a:endParaRPr lang="el-GR" sz="14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l-GR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11.00 -11.30</a:t>
            </a:r>
            <a:r>
              <a:rPr lang="el-GR" sz="14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	Διάλειμμα</a:t>
            </a:r>
          </a:p>
          <a:p>
            <a:endParaRPr lang="el-GR" sz="14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l-GR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11.30-12.30</a:t>
            </a:r>
            <a:r>
              <a:rPr lang="el-GR" sz="14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	Αυθόρμητος Λόγος (Αίθουσες 1-12)</a:t>
            </a:r>
          </a:p>
          <a:p>
            <a:endParaRPr lang="el-GR" sz="14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l-GR" sz="14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</a:t>
            </a:r>
            <a:r>
              <a:rPr lang="el-GR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2.30-14.00</a:t>
            </a:r>
            <a:r>
              <a:rPr lang="el-GR" sz="14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	Ημιτελικοί Διττών (Αιθ.1-2)</a:t>
            </a:r>
          </a:p>
          <a:p>
            <a:endParaRPr lang="el-GR" sz="14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l-GR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14.00-15.00</a:t>
            </a:r>
            <a:r>
              <a:rPr lang="el-GR" sz="14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	Διάλειμμα</a:t>
            </a:r>
          </a:p>
          <a:p>
            <a:endParaRPr lang="el-GR" sz="14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l-GR" sz="1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15.00-17.00</a:t>
            </a:r>
            <a:r>
              <a:rPr lang="el-GR" sz="14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	Τελικοί Αγώνες και Βραβεύσεις </a:t>
            </a:r>
          </a:p>
          <a:p>
            <a:r>
              <a:rPr lang="el-GR" sz="14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	(Αίθουσα πολλαπλών χρήσεων)</a:t>
            </a:r>
          </a:p>
          <a:p>
            <a:endParaRPr lang="el-GR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0553D0-35A0-4FA3-809A-0568A2586AAD}"/>
              </a:ext>
            </a:extLst>
          </p:cNvPr>
          <p:cNvSpPr txBox="1"/>
          <p:nvPr/>
        </p:nvSpPr>
        <p:spPr>
          <a:xfrm>
            <a:off x="269865" y="-104428"/>
            <a:ext cx="400110" cy="74251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l-GR" sz="1400" spc="300" dirty="0">
                <a:solidFill>
                  <a:schemeClr val="bg1"/>
                </a:solidFill>
              </a:rPr>
              <a:t>ΣΤ’ ΜΑΘΗΤΙΚΟΙ ΑΓΩΝΕΣ ΡΗΤΟΡΙΚΗΣ ΤΕΧΝΗΣ ΓΥΜΝΑΣΙΩΝ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342</Words>
  <Application>Microsoft Office PowerPoint</Application>
  <PresentationFormat>Προσαρμογή</PresentationFormat>
  <Paragraphs>97</Paragraphs>
  <Slides>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Office Theme</vt:lpstr>
      <vt:lpstr>Διαφάνεια 1</vt:lpstr>
      <vt:lpstr>Διαφάνεια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</dc:title>
  <dc:creator>Katerina</dc:creator>
  <cp:lastModifiedBy>Σπίτι</cp:lastModifiedBy>
  <cp:revision>12</cp:revision>
  <dcterms:created xsi:type="dcterms:W3CDTF">2022-04-19T08:23:27Z</dcterms:created>
  <dcterms:modified xsi:type="dcterms:W3CDTF">2022-05-02T17:06:57Z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2019-04-03T00:00:00Z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2022-04-19T00:00:00Z</vt:filetime>
  </property>
</Properties>
</file>