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248" y="22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0535-BDBF-42BD-A3C8-8162DA14F1CE}" type="datetimeFigureOut">
              <a:rPr lang="el-GR" smtClean="0"/>
              <a:pPr/>
              <a:t>29/4/2022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A284-F3B0-49F6-AD9E-8F291C84C0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3E62E890-853C-439D-8F15-22F36B0B2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8278" y="-396552"/>
            <a:ext cx="7317432" cy="6641976"/>
          </a:xfrm>
          <a:prstGeom prst="rect">
            <a:avLst/>
          </a:prstGeo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286124" y="5715008"/>
            <a:ext cx="3571876" cy="3428992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</a:rPr>
              <a:t>    Κυριακή</a:t>
            </a:r>
            <a:r>
              <a:rPr lang="el-GR" b="1" dirty="0">
                <a:solidFill>
                  <a:schemeClr val="accent3">
                    <a:lumMod val="50000"/>
                  </a:schemeClr>
                </a:solidFill>
              </a:rPr>
              <a:t>, 8/5/2022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l-GR" dirty="0"/>
              <a:t>     &amp; ώρα 9.00-17.00</a:t>
            </a:r>
          </a:p>
          <a:p>
            <a:pPr>
              <a:buNone/>
            </a:pPr>
            <a:endParaRPr lang="el-GR" dirty="0"/>
          </a:p>
          <a:p>
            <a:pPr algn="ctr">
              <a:buNone/>
            </a:pPr>
            <a:r>
              <a:rPr lang="el-GR" sz="1100" dirty="0" smtClean="0"/>
              <a:t> </a:t>
            </a:r>
          </a:p>
          <a:p>
            <a:pPr algn="ctr">
              <a:buNone/>
            </a:pPr>
            <a:r>
              <a:rPr lang="el-GR" sz="1100" b="1" dirty="0" smtClean="0"/>
              <a:t>ΥΠΟ ΤΗΝ ΑΙΓΙΔΑ ΤΟΥ ΔΗΜΟΥ ΠΑΛΑΙΟΥ ΦΑΛΗΡΟΥ </a:t>
            </a:r>
          </a:p>
          <a:p>
            <a:pPr algn="just">
              <a:buNone/>
            </a:pPr>
            <a:r>
              <a:rPr lang="el-GR" sz="1100" dirty="0" smtClean="0"/>
              <a:t>         </a:t>
            </a:r>
          </a:p>
          <a:p>
            <a:pPr marL="88900" indent="0" algn="just">
              <a:buNone/>
            </a:pPr>
            <a:r>
              <a:rPr lang="el-GR" sz="1100" b="1" u="sng" dirty="0" smtClean="0"/>
              <a:t>Επιστημονική στήριξη και συνεργασία</a:t>
            </a:r>
            <a:r>
              <a:rPr lang="el-GR" sz="1100" b="1" dirty="0" smtClean="0"/>
              <a:t>: </a:t>
            </a:r>
          </a:p>
          <a:p>
            <a:pPr marL="88900" indent="0" algn="just">
              <a:buNone/>
            </a:pPr>
            <a:r>
              <a:rPr lang="el-GR" sz="1100" b="1" dirty="0" smtClean="0"/>
              <a:t>ΜΠΣ «Ρητορική, Επιστήμες του Ανθρώπου και Εκπαίδευση»</a:t>
            </a:r>
          </a:p>
          <a:p>
            <a:pPr marL="88900" indent="0" algn="just">
              <a:buNone/>
            </a:pPr>
            <a:r>
              <a:rPr lang="el-GR" sz="1100" b="1" dirty="0" smtClean="0"/>
              <a:t>Ελληνική Ένωση για την Προώθηση της Ρητορικής στην Εκπαίδευση.</a:t>
            </a:r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14290" y="5214942"/>
            <a:ext cx="314327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l-GR" sz="1100" b="1" dirty="0">
                <a:solidFill>
                  <a:schemeClr val="accent6">
                    <a:lumMod val="50000"/>
                  </a:schemeClr>
                </a:solidFill>
              </a:rPr>
              <a:t>Σχολεία-</a:t>
            </a:r>
            <a:r>
              <a:rPr lang="el-GR" sz="1100" b="1" dirty="0" err="1">
                <a:solidFill>
                  <a:schemeClr val="accent6">
                    <a:lumMod val="50000"/>
                  </a:schemeClr>
                </a:solidFill>
              </a:rPr>
              <a:t>Συνδιοργανωτές</a:t>
            </a:r>
            <a:endParaRPr lang="el-GR" sz="11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l-GR" sz="1100" dirty="0"/>
              <a:t>1</a:t>
            </a:r>
            <a:r>
              <a:rPr lang="el-GR" sz="1100" baseline="30000" dirty="0"/>
              <a:t>ο</a:t>
            </a:r>
            <a:r>
              <a:rPr lang="el-GR" sz="1100" dirty="0"/>
              <a:t> Πρότυπο Γυμνάσιο Αθήνας</a:t>
            </a:r>
          </a:p>
          <a:p>
            <a:pPr algn="just"/>
            <a:r>
              <a:rPr lang="el-GR" sz="1100" dirty="0"/>
              <a:t>2</a:t>
            </a:r>
            <a:r>
              <a:rPr lang="el-GR" sz="1100" baseline="30000" dirty="0"/>
              <a:t>ο </a:t>
            </a:r>
            <a:r>
              <a:rPr lang="el-GR" sz="1100" dirty="0"/>
              <a:t> Γυμνάσιο Γλυκών Νερών</a:t>
            </a:r>
          </a:p>
          <a:p>
            <a:pPr algn="just"/>
            <a:r>
              <a:rPr lang="el-GR" sz="1100" dirty="0"/>
              <a:t>5</a:t>
            </a:r>
            <a:r>
              <a:rPr lang="el-GR" sz="1100" baseline="30000" dirty="0"/>
              <a:t>ο</a:t>
            </a:r>
            <a:r>
              <a:rPr lang="el-GR" sz="1100" dirty="0"/>
              <a:t> Γυμνάσιο Π. Φαλήρου</a:t>
            </a:r>
          </a:p>
          <a:p>
            <a:pPr algn="just"/>
            <a:r>
              <a:rPr lang="el-GR" sz="1100" dirty="0"/>
              <a:t>Αρσάκεια Γυμνάσια Ψυχικού</a:t>
            </a:r>
          </a:p>
          <a:p>
            <a:r>
              <a:rPr lang="el-GR" sz="1100" dirty="0"/>
              <a:t>Βαρβάκειο Πρότυπο Γυμνάσιο</a:t>
            </a:r>
          </a:p>
          <a:p>
            <a:r>
              <a:rPr lang="el-GR" sz="1100" dirty="0"/>
              <a:t>Γυμνάσιο Εκπαιδευτηρίων </a:t>
            </a:r>
            <a:r>
              <a:rPr lang="el-GR" sz="1100" dirty="0" err="1"/>
              <a:t>Αυγουλέα</a:t>
            </a:r>
            <a:r>
              <a:rPr lang="el-GR" sz="1100" dirty="0"/>
              <a:t>-</a:t>
            </a:r>
            <a:r>
              <a:rPr lang="el-GR" sz="1100" dirty="0" err="1"/>
              <a:t>Λιναρδάτου</a:t>
            </a:r>
            <a:endParaRPr lang="el-GR" sz="1100" dirty="0"/>
          </a:p>
          <a:p>
            <a:pPr algn="just"/>
            <a:r>
              <a:rPr lang="el-GR" sz="1100" dirty="0"/>
              <a:t>Γυμνάσιο Εκπαιδευτηρίων Δούκα</a:t>
            </a:r>
          </a:p>
          <a:p>
            <a:pPr algn="just"/>
            <a:r>
              <a:rPr lang="el-GR" sz="1100" dirty="0"/>
              <a:t>Γυμνάσιο Εκπαιδευτηρίων </a:t>
            </a:r>
            <a:r>
              <a:rPr lang="el-GR" sz="1100" dirty="0" err="1"/>
              <a:t>Ελληνογερμανική</a:t>
            </a:r>
            <a:r>
              <a:rPr lang="el-GR" sz="1100" dirty="0"/>
              <a:t> Αγωγή</a:t>
            </a:r>
          </a:p>
          <a:p>
            <a:pPr algn="just"/>
            <a:r>
              <a:rPr lang="el-GR" sz="1100" dirty="0"/>
              <a:t>Γυμνάσιο </a:t>
            </a:r>
            <a:r>
              <a:rPr lang="el-GR" sz="1100" dirty="0" smtClean="0"/>
              <a:t>Σχολής </a:t>
            </a:r>
            <a:r>
              <a:rPr lang="el-GR" sz="1100" dirty="0" err="1" smtClean="0"/>
              <a:t>Ι.Μ.Παναγιωτόπουλου</a:t>
            </a:r>
            <a:endParaRPr lang="el-GR" sz="1100" dirty="0"/>
          </a:p>
          <a:p>
            <a:pPr algn="just"/>
            <a:r>
              <a:rPr lang="el-GR" sz="1100" dirty="0"/>
              <a:t>Εκπαιδευτήρια Ν. </a:t>
            </a:r>
            <a:r>
              <a:rPr lang="el-GR" sz="1100" dirty="0" err="1"/>
              <a:t>Ζαγοριανάκου</a:t>
            </a:r>
            <a:endParaRPr lang="el-GR" sz="1100" dirty="0"/>
          </a:p>
          <a:p>
            <a:pPr algn="just"/>
            <a:r>
              <a:rPr lang="el-GR" sz="1100" dirty="0" err="1"/>
              <a:t>Ζάννειο</a:t>
            </a:r>
            <a:r>
              <a:rPr lang="el-GR" sz="1100" dirty="0"/>
              <a:t> Πρότυπο Γυμνάσιο Πειραιά</a:t>
            </a:r>
          </a:p>
          <a:p>
            <a:pPr algn="just"/>
            <a:r>
              <a:rPr lang="el-GR" sz="1100" dirty="0"/>
              <a:t>Πρότυπο Γυμνάσιο Αναβρύτων</a:t>
            </a:r>
          </a:p>
          <a:p>
            <a:pPr algn="just"/>
            <a:r>
              <a:rPr lang="el-GR" sz="1100" dirty="0"/>
              <a:t>Πρότυπο Γυμνάσιο Ευαγγελικής Σχολής Σμύρνης</a:t>
            </a:r>
          </a:p>
          <a:p>
            <a:pPr algn="just"/>
            <a:r>
              <a:rPr lang="el-GR" sz="1100" dirty="0" err="1"/>
              <a:t>Ράλλειο</a:t>
            </a:r>
            <a:r>
              <a:rPr lang="el-GR" sz="1100" dirty="0"/>
              <a:t> Γυμνάσιο Θηλέων Πειραιά</a:t>
            </a:r>
          </a:p>
          <a:p>
            <a:pPr algn="just"/>
            <a:endParaRPr lang="el-GR" sz="1100" dirty="0"/>
          </a:p>
          <a:p>
            <a:r>
              <a:rPr lang="el-GR" dirty="0"/>
              <a:t>                     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                           </a:t>
            </a:r>
          </a:p>
          <a:p>
            <a:r>
              <a:rPr lang="el-GR" sz="1200" dirty="0">
                <a:solidFill>
                  <a:schemeClr val="accent6">
                    <a:lumMod val="50000"/>
                  </a:schemeClr>
                </a:solidFill>
              </a:rPr>
              <a:t>                                 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7" name="6 - Εικόνα" descr="5ο Γυμνάσιο Παλαιού Φαλήρου ΦΑ, Ζεφύρου 20 (2022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8" y="8143900"/>
            <a:ext cx="9286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2000240" y="3694837"/>
            <a:ext cx="31432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1142984" y="8215338"/>
            <a:ext cx="235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solidFill>
                  <a:schemeClr val="accent6">
                    <a:lumMod val="50000"/>
                  </a:schemeClr>
                </a:solidFill>
              </a:rPr>
              <a:t>Οι αγώνες  θα διεξαχθούν  στο</a:t>
            </a:r>
          </a:p>
          <a:p>
            <a:r>
              <a:rPr lang="el-GR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200" b="1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el-GR" sz="1200" b="1" baseline="30000" dirty="0">
                <a:solidFill>
                  <a:schemeClr val="accent6">
                    <a:lumMod val="50000"/>
                  </a:schemeClr>
                </a:solidFill>
              </a:rPr>
              <a:t>ο</a:t>
            </a:r>
            <a:r>
              <a:rPr lang="el-GR" sz="1200" b="1" dirty="0">
                <a:solidFill>
                  <a:schemeClr val="accent6">
                    <a:lumMod val="50000"/>
                  </a:schemeClr>
                </a:solidFill>
              </a:rPr>
              <a:t> Γυμνάσιο Παλαιού Φαλήρου</a:t>
            </a:r>
            <a:r>
              <a:rPr lang="el-GR" sz="1200" dirty="0">
                <a:solidFill>
                  <a:schemeClr val="accent6">
                    <a:lumMod val="50000"/>
                  </a:schemeClr>
                </a:solidFill>
              </a:rPr>
              <a:t>,       </a:t>
            </a:r>
            <a:r>
              <a:rPr lang="el-GR" sz="1200" dirty="0" err="1">
                <a:solidFill>
                  <a:schemeClr val="accent6">
                    <a:lumMod val="50000"/>
                  </a:schemeClr>
                </a:solidFill>
              </a:rPr>
              <a:t>Ζεφύρου</a:t>
            </a:r>
            <a:r>
              <a:rPr lang="el-GR" sz="1200" dirty="0">
                <a:solidFill>
                  <a:schemeClr val="accent6">
                    <a:lumMod val="50000"/>
                  </a:schemeClr>
                </a:solidFill>
              </a:rPr>
              <a:t>  20, Π. Φάληρο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11" name="10 - Εικόνα" descr="C:\Users\Katerina\Desktop\κατάλογος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8" y="6858016"/>
            <a:ext cx="785818" cy="57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116</Words>
  <Application>Microsoft Office PowerPoint</Application>
  <PresentationFormat>Προβολή στην οθόνη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Katerina</dc:creator>
  <cp:lastModifiedBy>Σπίτι</cp:lastModifiedBy>
  <cp:revision>12</cp:revision>
  <dcterms:created xsi:type="dcterms:W3CDTF">2022-04-16T21:46:01Z</dcterms:created>
  <dcterms:modified xsi:type="dcterms:W3CDTF">2022-04-29T14:59:22Z</dcterms:modified>
</cp:coreProperties>
</file>